
<file path=[Content_Types].xml><?xml version="1.0" encoding="utf-8"?>
<Types xmlns="http://schemas.openxmlformats.org/package/2006/content-types">
  <Default Extension="jpeg" ContentType="image/jpeg"/>
  <Default Extension="jpg" ContentType="image/jpeg"/>
  <Default Extension="oyINDbBwD2ZsqVEi2ytYowrlHiAA18l1a3VE7N1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96" r:id="rId3"/>
    <p:sldId id="338" r:id="rId4"/>
    <p:sldId id="259" r:id="rId5"/>
    <p:sldId id="299" r:id="rId6"/>
    <p:sldId id="308" r:id="rId7"/>
    <p:sldId id="337" r:id="rId8"/>
    <p:sldId id="301" r:id="rId9"/>
    <p:sldId id="303" r:id="rId10"/>
    <p:sldId id="302" r:id="rId11"/>
    <p:sldId id="297" r:id="rId12"/>
    <p:sldId id="307" r:id="rId13"/>
    <p:sldId id="341" r:id="rId14"/>
    <p:sldId id="340" r:id="rId15"/>
    <p:sldId id="311" r:id="rId16"/>
    <p:sldId id="310" r:id="rId17"/>
    <p:sldId id="363" r:id="rId18"/>
    <p:sldId id="364" r:id="rId19"/>
    <p:sldId id="365" r:id="rId20"/>
    <p:sldId id="367" r:id="rId21"/>
    <p:sldId id="366" r:id="rId22"/>
    <p:sldId id="312" r:id="rId23"/>
    <p:sldId id="313" r:id="rId24"/>
    <p:sldId id="314" r:id="rId25"/>
    <p:sldId id="316" r:id="rId26"/>
    <p:sldId id="315" r:id="rId27"/>
    <p:sldId id="373" r:id="rId28"/>
    <p:sldId id="260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68" r:id="rId45"/>
    <p:sldId id="369" r:id="rId46"/>
    <p:sldId id="370" r:id="rId47"/>
    <p:sldId id="371" r:id="rId48"/>
    <p:sldId id="372" r:id="rId49"/>
    <p:sldId id="357" r:id="rId50"/>
    <p:sldId id="362" r:id="rId51"/>
    <p:sldId id="359" r:id="rId52"/>
    <p:sldId id="360" r:id="rId53"/>
    <p:sldId id="361" r:id="rId54"/>
    <p:sldId id="37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00CC"/>
    <a:srgbClr val="6600FF"/>
    <a:srgbClr val="9966FF"/>
    <a:srgbClr val="CCCCFF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0" autoAdjust="0"/>
  </p:normalViewPr>
  <p:slideViewPr>
    <p:cSldViewPr snapToGrid="0">
      <p:cViewPr varScale="1">
        <p:scale>
          <a:sx n="65" d="100"/>
          <a:sy n="65" d="100"/>
        </p:scale>
        <p:origin x="71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FA739-969D-4F84-AC8A-E2EE554A0C2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5BE08-D227-4EF5-ABDC-B7A6B5665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8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79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19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9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16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9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77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68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– Yes its Vatican 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2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085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2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0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07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96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72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9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29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3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553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– D  	2 – C	3 – E	4 – A	5 -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14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PowerPoint into present mode. Correct answers will fill in green upon 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41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9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05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62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95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47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41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07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961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74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56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137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8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3553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920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68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48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40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– Yes its Vatican 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27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009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42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95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- 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Llanfairpwllgwyngyllgogerychwyrndrobwllllantysiliogogogoch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527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5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451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98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239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933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– D  	2 – C	3 – E	4 – A	5 -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2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5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4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8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BE08-D227-4EF5-ABDC-B7A6B5665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1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4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0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7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0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3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7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1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6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8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9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04150-D4BF-4CFD-8A75-03B5CDAACC1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C68E-4661-4FB5-BEB8-A282CD8C0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hyperlink" Target="https://biodataofdrvhp.blogspot.com/2016/07/fantasy-superb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png"/><Relationship Id="rId20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png"/><Relationship Id="rId20" Type="http://schemas.openxmlformats.org/officeDocument/2006/relationships/hyperlink" Target="https://pixabay.com/en/dictionary-words-grammar-abc-39005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20" Type="http://schemas.openxmlformats.org/officeDocument/2006/relationships/hyperlink" Target="https://www.scientia.global/scicomm-corner-why-space-exploration-needs-science-commun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0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png"/><Relationship Id="rId20" Type="http://schemas.openxmlformats.org/officeDocument/2006/relationships/hyperlink" Target="https://en.wikipedia.org/wiki/Flag_of_It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.png"/><Relationship Id="rId20" Type="http://schemas.openxmlformats.org/officeDocument/2006/relationships/hyperlink" Target="https://socialsbloc.blogspot.com/2009/09/mapa-mund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4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.png"/><Relationship Id="rId20" Type="http://schemas.openxmlformats.org/officeDocument/2006/relationships/hyperlink" Target="https://gsouto-digitalteacher.blogspot.com/2019/02/schools-intenational-mother-langua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6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de/photo/10435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en/photo/10480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0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4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en/photo/13365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4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hyperlink" Target="https://www.cde.ual.es/en/european-day-of-languages-%E2%80%8B%E2%80%8B201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en/photo/9572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6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4.png"/><Relationship Id="rId20" Type="http://schemas.openxmlformats.org/officeDocument/2006/relationships/hyperlink" Target="https://www.publicdomainpictures.net/en/view-image.php?image=104525&amp;picture=welsh-fla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6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.png"/><Relationship Id="rId20" Type="http://schemas.openxmlformats.org/officeDocument/2006/relationships/hyperlink" Target="https://www.publicdomainpictures.net/view-image.php?image=128790&amp;picture=flag-of-portug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0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6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4.png"/><Relationship Id="rId20" Type="http://schemas.openxmlformats.org/officeDocument/2006/relationships/hyperlink" Target="http://www.flickr.com/photos/palnstorfer/45134587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6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4.png"/><Relationship Id="rId20" Type="http://schemas.openxmlformats.org/officeDocument/2006/relationships/hyperlink" Target="https://en.wikipedia.org/wiki/Scotland_in_Eurovision_Choi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6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.png"/><Relationship Id="rId20" Type="http://schemas.openxmlformats.org/officeDocument/2006/relationships/hyperlink" Target="https://en.wikipedia.org/wiki/Roma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6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4.png"/><Relationship Id="rId20" Type="http://schemas.openxmlformats.org/officeDocument/2006/relationships/hyperlink" Target="https://www.publicdomainpictures.net/view-image.php?image=331481&amp;picture=nationalflagge-von-norwegen-idee-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4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7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74.png"/><Relationship Id="rId10" Type="http://schemas.openxmlformats.org/officeDocument/2006/relationships/image" Target="../media/image8.png"/><Relationship Id="rId19" Type="http://schemas.openxmlformats.org/officeDocument/2006/relationships/image" Target="../media/image7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7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80.png"/><Relationship Id="rId10" Type="http://schemas.openxmlformats.org/officeDocument/2006/relationships/image" Target="../media/image8.png"/><Relationship Id="rId19" Type="http://schemas.openxmlformats.org/officeDocument/2006/relationships/image" Target="../media/image7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4.png"/><Relationship Id="rId20" Type="http://schemas.openxmlformats.org/officeDocument/2006/relationships/hyperlink" Target="https://www.cde.ual.es/en/european-day-of-languages-%E2%80%8B%E2%80%8B201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hyperlink" Target="http://theconversation.com/how-to-make-australia-more-bilingual-426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4.png"/><Relationship Id="rId20" Type="http://schemas.openxmlformats.org/officeDocument/2006/relationships/hyperlink" Target="http://theconversation.com/how-to-make-australia-more-bilingual-426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4.png"/><Relationship Id="rId20" Type="http://schemas.openxmlformats.org/officeDocument/2006/relationships/hyperlink" Target="https://gsouto-digitalteacher.blogspot.com/2017/09/schools-learning-european-languages-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4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4.png"/><Relationship Id="rId20" Type="http://schemas.openxmlformats.org/officeDocument/2006/relationships/hyperlink" Target="https://www.deviantart.com/matritum/art/Map-of-an-alternate-interwar-Europe-1922-7188959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6.oyINDbBwD2ZsqVEi2ytYowrlHiAA18l1a3VE7N1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hyperlink" Target="https://stileex.xyz/en/malagasy-foreign-languages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4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hyperlink" Target="https://www.publicdomainpictures.net/view-image.php?image=135621&amp;picture=flag-of-franc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4.pn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en/photo/5358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3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4.png"/><Relationship Id="rId20" Type="http://schemas.openxmlformats.org/officeDocument/2006/relationships/hyperlink" Target="https://www.flickr.com/photos/90734637@N07/825990835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4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hyperlink" Target="https://biodataofdrvhp.blogspot.com/2016/07/fantasy-superb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4.png"/><Relationship Id="rId20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4.png"/><Relationship Id="rId20" Type="http://schemas.openxmlformats.org/officeDocument/2006/relationships/hyperlink" Target="https://pixabay.com/en/dictionary-words-grammar-abc-39005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4.png"/><Relationship Id="rId20" Type="http://schemas.openxmlformats.org/officeDocument/2006/relationships/hyperlink" Target="https://www.scientia.global/scicomm-corner-why-space-exploration-needs-science-commun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0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hyperlink" Target="https://gsouto-digitalteacher.blogspot.com/2017/09/schools-learning-european-languages-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4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4.png"/><Relationship Id="rId20" Type="http://schemas.openxmlformats.org/officeDocument/2006/relationships/hyperlink" Target="https://en.wikipedia.org/wiki/Flag_of_It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4.png"/><Relationship Id="rId20" Type="http://schemas.openxmlformats.org/officeDocument/2006/relationships/hyperlink" Target="https://socialsbloc.blogspot.com/2009/09/mapa-mund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4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4.png"/><Relationship Id="rId20" Type="http://schemas.openxmlformats.org/officeDocument/2006/relationships/hyperlink" Target="https://gsouto-digitalteacher.blogspot.com/2019/02/schools-intenational-mother-langua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6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4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de/photo/10435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4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en/photo/10480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0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8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4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en/photo/13365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4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en/photo/9572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6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5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4.png"/><Relationship Id="rId20" Type="http://schemas.openxmlformats.org/officeDocument/2006/relationships/hyperlink" Target="https://www.publicdomainpictures.net/en/view-image.php?image=104525&amp;picture=welsh-fla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5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8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4.png"/><Relationship Id="rId20" Type="http://schemas.openxmlformats.org/officeDocument/2006/relationships/hyperlink" Target="https://www.publicdomainpictures.net/view-image.php?image=128790&amp;picture=flag-of-portug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0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hyperlink" Target="https://www.deviantart.com/matritum/art/Map-of-an-alternate-interwar-Europe-1922-7188959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6.oyINDbBwD2ZsqVEi2ytYowrlHiAA18l1a3VE7N1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8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4.png"/><Relationship Id="rId20" Type="http://schemas.openxmlformats.org/officeDocument/2006/relationships/hyperlink" Target="http://www.flickr.com/photos/palnstorfer/45134587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6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hyperlink" Target="https://en.wikipedia.org/wiki/Scotland_in_Eurovision_Choi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8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4.png"/><Relationship Id="rId20" Type="http://schemas.openxmlformats.org/officeDocument/2006/relationships/hyperlink" Target="https://en.wikipedia.org/wiki/Roma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8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14.png"/><Relationship Id="rId20" Type="http://schemas.openxmlformats.org/officeDocument/2006/relationships/hyperlink" Target="https://www.publicdomainpictures.net/view-image.php?image=331481&amp;picture=nationalflagge-von-norwegen-idee-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6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81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14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7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74.png"/><Relationship Id="rId10" Type="http://schemas.openxmlformats.org/officeDocument/2006/relationships/image" Target="../media/image8.png"/><Relationship Id="rId19" Type="http://schemas.openxmlformats.org/officeDocument/2006/relationships/image" Target="../media/image7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hyperlink" Target="https://stileex.xyz/en/malagasy-foreign-languages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hyperlink" Target="https://www.publicdomainpictures.net/view-image.php?image=135621&amp;picture=flag-of-franc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hyperlink" Target="https://pxhere.com/en/photo/5358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3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hyperlink" Target="https://www.flickr.com/photos/90734637@N07/825990835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4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4170CF61-6490-3CD5-CF6D-BD8D6766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" y="97249"/>
            <a:ext cx="544365" cy="544365"/>
          </a:xfrm>
          <a:prstGeom prst="rect">
            <a:avLst/>
          </a:prstGeom>
        </p:spPr>
      </p:pic>
      <p:pic>
        <p:nvPicPr>
          <p:cNvPr id="8" name="Picture 7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FB22411E-8BF3-EB4D-DDE1-79339F3FC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7" y="16828"/>
            <a:ext cx="575399" cy="57539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C2F2C07-E9E0-BB3F-0FBB-7193169E4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10" name="Picture 9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FBEFCCB8-13DD-9949-154F-7C771AE2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70" y="125510"/>
            <a:ext cx="479431" cy="479431"/>
          </a:xfrm>
          <a:prstGeom prst="rect">
            <a:avLst/>
          </a:prstGeom>
        </p:spPr>
      </p:pic>
      <p:pic>
        <p:nvPicPr>
          <p:cNvPr id="11" name="Picture 10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D3ED38C5-915A-5F3A-FD8B-5BE7FAD81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01" y="42895"/>
            <a:ext cx="565670" cy="565670"/>
          </a:xfrm>
          <a:prstGeom prst="rect">
            <a:avLst/>
          </a:prstGeom>
        </p:spPr>
      </p:pic>
      <p:pic>
        <p:nvPicPr>
          <p:cNvPr id="12" name="Picture 11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07A0B5A7-ADD7-3183-EFD3-630261455A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4" y="91424"/>
            <a:ext cx="508872" cy="508872"/>
          </a:xfrm>
          <a:prstGeom prst="rect">
            <a:avLst/>
          </a:prstGeom>
        </p:spPr>
      </p:pic>
      <p:pic>
        <p:nvPicPr>
          <p:cNvPr id="13" name="Picture 12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CF6FC32C-DB19-0E94-A42B-D63CAC97DE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B4844FC-A780-0F18-480E-F629DE060C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15" y="59460"/>
            <a:ext cx="568238" cy="56823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F5B7AB4-5241-EC74-C41E-6248F1C6D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0" y="93044"/>
            <a:ext cx="544364" cy="54436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37B5052-9BD3-D76B-0C51-DCC5864152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81" y="108464"/>
            <a:ext cx="500101" cy="50010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EA3DF109-3B5A-C89B-0B13-7BAB326271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08AC3087-5CF9-9C7A-5A67-2D37BBD780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16" y="105824"/>
            <a:ext cx="479431" cy="479431"/>
          </a:xfrm>
          <a:prstGeom prst="rect">
            <a:avLst/>
          </a:prstGeom>
        </p:spPr>
      </p:pic>
      <p:pic>
        <p:nvPicPr>
          <p:cNvPr id="19" name="Picture 1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421D5A6-794E-ACB3-A175-5C233DF517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00" y="86915"/>
            <a:ext cx="544364" cy="54436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A0DD474-EDD7-FC19-9E8C-5487E124B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3" y="125510"/>
            <a:ext cx="500101" cy="500101"/>
          </a:xfrm>
          <a:prstGeom prst="rect">
            <a:avLst/>
          </a:prstGeom>
        </p:spPr>
      </p:pic>
      <p:pic>
        <p:nvPicPr>
          <p:cNvPr id="21" name="Picture 20" descr="A picture containing circle&#10;&#10;Description automatically generated">
            <a:extLst>
              <a:ext uri="{FF2B5EF4-FFF2-40B4-BE49-F238E27FC236}">
                <a16:creationId xmlns:a16="http://schemas.microsoft.com/office/drawing/2014/main" id="{10F2C03F-D84D-4DF7-EC92-9F91F7898B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13" y="39738"/>
            <a:ext cx="593857" cy="593857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7A1BE01-CA67-466E-42E5-77B2834AED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01" y="81107"/>
            <a:ext cx="511120" cy="5111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529CF5A-34CB-CD83-052E-DD374E704279}"/>
              </a:ext>
            </a:extLst>
          </p:cNvPr>
          <p:cNvSpPr/>
          <p:nvPr/>
        </p:nvSpPr>
        <p:spPr>
          <a:xfrm>
            <a:off x="323883" y="2986013"/>
            <a:ext cx="8612166" cy="2997815"/>
          </a:xfrm>
          <a:custGeom>
            <a:avLst/>
            <a:gdLst>
              <a:gd name="connsiteX0" fmla="*/ 0 w 8612166"/>
              <a:gd name="connsiteY0" fmla="*/ 0 h 2997815"/>
              <a:gd name="connsiteX1" fmla="*/ 662474 w 8612166"/>
              <a:gd name="connsiteY1" fmla="*/ 0 h 2997815"/>
              <a:gd name="connsiteX2" fmla="*/ 1152705 w 8612166"/>
              <a:gd name="connsiteY2" fmla="*/ 0 h 2997815"/>
              <a:gd name="connsiteX3" fmla="*/ 1987423 w 8612166"/>
              <a:gd name="connsiteY3" fmla="*/ 0 h 2997815"/>
              <a:gd name="connsiteX4" fmla="*/ 2736019 w 8612166"/>
              <a:gd name="connsiteY4" fmla="*/ 0 h 2997815"/>
              <a:gd name="connsiteX5" fmla="*/ 3570737 w 8612166"/>
              <a:gd name="connsiteY5" fmla="*/ 0 h 2997815"/>
              <a:gd name="connsiteX6" fmla="*/ 4147089 w 8612166"/>
              <a:gd name="connsiteY6" fmla="*/ 0 h 2997815"/>
              <a:gd name="connsiteX7" fmla="*/ 4895685 w 8612166"/>
              <a:gd name="connsiteY7" fmla="*/ 0 h 2997815"/>
              <a:gd name="connsiteX8" fmla="*/ 5644281 w 8612166"/>
              <a:gd name="connsiteY8" fmla="*/ 0 h 2997815"/>
              <a:gd name="connsiteX9" fmla="*/ 6048390 w 8612166"/>
              <a:gd name="connsiteY9" fmla="*/ 0 h 2997815"/>
              <a:gd name="connsiteX10" fmla="*/ 6883108 w 8612166"/>
              <a:gd name="connsiteY10" fmla="*/ 0 h 2997815"/>
              <a:gd name="connsiteX11" fmla="*/ 7287217 w 8612166"/>
              <a:gd name="connsiteY11" fmla="*/ 0 h 2997815"/>
              <a:gd name="connsiteX12" fmla="*/ 8612166 w 8612166"/>
              <a:gd name="connsiteY12" fmla="*/ 0 h 2997815"/>
              <a:gd name="connsiteX13" fmla="*/ 8612166 w 8612166"/>
              <a:gd name="connsiteY13" fmla="*/ 509629 h 2997815"/>
              <a:gd name="connsiteX14" fmla="*/ 8612166 w 8612166"/>
              <a:gd name="connsiteY14" fmla="*/ 1079213 h 2997815"/>
              <a:gd name="connsiteX15" fmla="*/ 8612166 w 8612166"/>
              <a:gd name="connsiteY15" fmla="*/ 1648798 h 2997815"/>
              <a:gd name="connsiteX16" fmla="*/ 8612166 w 8612166"/>
              <a:gd name="connsiteY16" fmla="*/ 2218383 h 2997815"/>
              <a:gd name="connsiteX17" fmla="*/ 8612166 w 8612166"/>
              <a:gd name="connsiteY17" fmla="*/ 2997815 h 2997815"/>
              <a:gd name="connsiteX18" fmla="*/ 8208057 w 8612166"/>
              <a:gd name="connsiteY18" fmla="*/ 2997815 h 2997815"/>
              <a:gd name="connsiteX19" fmla="*/ 7459461 w 8612166"/>
              <a:gd name="connsiteY19" fmla="*/ 2997815 h 2997815"/>
              <a:gd name="connsiteX20" fmla="*/ 6883108 w 8612166"/>
              <a:gd name="connsiteY20" fmla="*/ 2997815 h 2997815"/>
              <a:gd name="connsiteX21" fmla="*/ 6306755 w 8612166"/>
              <a:gd name="connsiteY21" fmla="*/ 2997815 h 2997815"/>
              <a:gd name="connsiteX22" fmla="*/ 5730403 w 8612166"/>
              <a:gd name="connsiteY22" fmla="*/ 2997815 h 2997815"/>
              <a:gd name="connsiteX23" fmla="*/ 4981807 w 8612166"/>
              <a:gd name="connsiteY23" fmla="*/ 2997815 h 2997815"/>
              <a:gd name="connsiteX24" fmla="*/ 4405454 w 8612166"/>
              <a:gd name="connsiteY24" fmla="*/ 2997815 h 2997815"/>
              <a:gd name="connsiteX25" fmla="*/ 4001345 w 8612166"/>
              <a:gd name="connsiteY25" fmla="*/ 2997815 h 2997815"/>
              <a:gd name="connsiteX26" fmla="*/ 3424992 w 8612166"/>
              <a:gd name="connsiteY26" fmla="*/ 2997815 h 2997815"/>
              <a:gd name="connsiteX27" fmla="*/ 2590275 w 8612166"/>
              <a:gd name="connsiteY27" fmla="*/ 2997815 h 2997815"/>
              <a:gd name="connsiteX28" fmla="*/ 1755557 w 8612166"/>
              <a:gd name="connsiteY28" fmla="*/ 2997815 h 2997815"/>
              <a:gd name="connsiteX29" fmla="*/ 1179204 w 8612166"/>
              <a:gd name="connsiteY29" fmla="*/ 2997815 h 2997815"/>
              <a:gd name="connsiteX30" fmla="*/ 602852 w 8612166"/>
              <a:gd name="connsiteY30" fmla="*/ 2997815 h 2997815"/>
              <a:gd name="connsiteX31" fmla="*/ 0 w 8612166"/>
              <a:gd name="connsiteY31" fmla="*/ 2997815 h 2997815"/>
              <a:gd name="connsiteX32" fmla="*/ 0 w 8612166"/>
              <a:gd name="connsiteY32" fmla="*/ 2368274 h 2997815"/>
              <a:gd name="connsiteX33" fmla="*/ 0 w 8612166"/>
              <a:gd name="connsiteY33" fmla="*/ 1798689 h 2997815"/>
              <a:gd name="connsiteX34" fmla="*/ 0 w 8612166"/>
              <a:gd name="connsiteY34" fmla="*/ 1289060 h 2997815"/>
              <a:gd name="connsiteX35" fmla="*/ 0 w 8612166"/>
              <a:gd name="connsiteY35" fmla="*/ 779432 h 2997815"/>
              <a:gd name="connsiteX36" fmla="*/ 0 w 8612166"/>
              <a:gd name="connsiteY36" fmla="*/ 0 h 299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12166" h="2997815" fill="none" extrusionOk="0">
                <a:moveTo>
                  <a:pt x="0" y="0"/>
                </a:moveTo>
                <a:cubicBezTo>
                  <a:pt x="286447" y="2103"/>
                  <a:pt x="367555" y="4676"/>
                  <a:pt x="662474" y="0"/>
                </a:cubicBezTo>
                <a:cubicBezTo>
                  <a:pt x="957393" y="-4676"/>
                  <a:pt x="958159" y="22088"/>
                  <a:pt x="1152705" y="0"/>
                </a:cubicBezTo>
                <a:cubicBezTo>
                  <a:pt x="1347251" y="-22088"/>
                  <a:pt x="1792607" y="-23772"/>
                  <a:pt x="1987423" y="0"/>
                </a:cubicBezTo>
                <a:cubicBezTo>
                  <a:pt x="2182239" y="23772"/>
                  <a:pt x="2391233" y="-28225"/>
                  <a:pt x="2736019" y="0"/>
                </a:cubicBezTo>
                <a:cubicBezTo>
                  <a:pt x="3080805" y="28225"/>
                  <a:pt x="3297024" y="-15872"/>
                  <a:pt x="3570737" y="0"/>
                </a:cubicBezTo>
                <a:cubicBezTo>
                  <a:pt x="3844450" y="15872"/>
                  <a:pt x="3885567" y="24754"/>
                  <a:pt x="4147089" y="0"/>
                </a:cubicBezTo>
                <a:cubicBezTo>
                  <a:pt x="4408611" y="-24754"/>
                  <a:pt x="4623798" y="25749"/>
                  <a:pt x="4895685" y="0"/>
                </a:cubicBezTo>
                <a:cubicBezTo>
                  <a:pt x="5167572" y="-25749"/>
                  <a:pt x="5395412" y="33972"/>
                  <a:pt x="5644281" y="0"/>
                </a:cubicBezTo>
                <a:cubicBezTo>
                  <a:pt x="5893150" y="-33972"/>
                  <a:pt x="5907482" y="-14866"/>
                  <a:pt x="6048390" y="0"/>
                </a:cubicBezTo>
                <a:cubicBezTo>
                  <a:pt x="6189298" y="14866"/>
                  <a:pt x="6663699" y="18129"/>
                  <a:pt x="6883108" y="0"/>
                </a:cubicBezTo>
                <a:cubicBezTo>
                  <a:pt x="7102517" y="-18129"/>
                  <a:pt x="7199880" y="7556"/>
                  <a:pt x="7287217" y="0"/>
                </a:cubicBezTo>
                <a:cubicBezTo>
                  <a:pt x="7374554" y="-7556"/>
                  <a:pt x="8058169" y="-33982"/>
                  <a:pt x="8612166" y="0"/>
                </a:cubicBezTo>
                <a:cubicBezTo>
                  <a:pt x="8627770" y="109954"/>
                  <a:pt x="8623211" y="256862"/>
                  <a:pt x="8612166" y="509629"/>
                </a:cubicBezTo>
                <a:cubicBezTo>
                  <a:pt x="8601121" y="762396"/>
                  <a:pt x="8584574" y="883264"/>
                  <a:pt x="8612166" y="1079213"/>
                </a:cubicBezTo>
                <a:cubicBezTo>
                  <a:pt x="8639758" y="1275162"/>
                  <a:pt x="8593728" y="1521705"/>
                  <a:pt x="8612166" y="1648798"/>
                </a:cubicBezTo>
                <a:cubicBezTo>
                  <a:pt x="8630604" y="1775891"/>
                  <a:pt x="8608921" y="2018034"/>
                  <a:pt x="8612166" y="2218383"/>
                </a:cubicBezTo>
                <a:cubicBezTo>
                  <a:pt x="8615411" y="2418733"/>
                  <a:pt x="8623202" y="2794421"/>
                  <a:pt x="8612166" y="2997815"/>
                </a:cubicBezTo>
                <a:cubicBezTo>
                  <a:pt x="8425031" y="2980280"/>
                  <a:pt x="8355093" y="2983175"/>
                  <a:pt x="8208057" y="2997815"/>
                </a:cubicBezTo>
                <a:cubicBezTo>
                  <a:pt x="8061021" y="3012455"/>
                  <a:pt x="7664752" y="3009196"/>
                  <a:pt x="7459461" y="2997815"/>
                </a:cubicBezTo>
                <a:cubicBezTo>
                  <a:pt x="7254170" y="2986434"/>
                  <a:pt x="7046457" y="2990647"/>
                  <a:pt x="6883108" y="2997815"/>
                </a:cubicBezTo>
                <a:cubicBezTo>
                  <a:pt x="6719759" y="3004983"/>
                  <a:pt x="6559857" y="2988900"/>
                  <a:pt x="6306755" y="2997815"/>
                </a:cubicBezTo>
                <a:cubicBezTo>
                  <a:pt x="6053653" y="3006730"/>
                  <a:pt x="5893237" y="3016235"/>
                  <a:pt x="5730403" y="2997815"/>
                </a:cubicBezTo>
                <a:cubicBezTo>
                  <a:pt x="5567569" y="2979395"/>
                  <a:pt x="5222014" y="3023345"/>
                  <a:pt x="4981807" y="2997815"/>
                </a:cubicBezTo>
                <a:cubicBezTo>
                  <a:pt x="4741600" y="2972285"/>
                  <a:pt x="4658858" y="2987262"/>
                  <a:pt x="4405454" y="2997815"/>
                </a:cubicBezTo>
                <a:cubicBezTo>
                  <a:pt x="4152050" y="3008368"/>
                  <a:pt x="4166513" y="3003465"/>
                  <a:pt x="4001345" y="2997815"/>
                </a:cubicBezTo>
                <a:cubicBezTo>
                  <a:pt x="3836177" y="2992165"/>
                  <a:pt x="3705681" y="2975682"/>
                  <a:pt x="3424992" y="2997815"/>
                </a:cubicBezTo>
                <a:cubicBezTo>
                  <a:pt x="3144303" y="3019948"/>
                  <a:pt x="2924555" y="2992513"/>
                  <a:pt x="2590275" y="2997815"/>
                </a:cubicBezTo>
                <a:cubicBezTo>
                  <a:pt x="2255995" y="3003117"/>
                  <a:pt x="1963018" y="2968474"/>
                  <a:pt x="1755557" y="2997815"/>
                </a:cubicBezTo>
                <a:cubicBezTo>
                  <a:pt x="1548096" y="3027156"/>
                  <a:pt x="1297419" y="3021541"/>
                  <a:pt x="1179204" y="2997815"/>
                </a:cubicBezTo>
                <a:cubicBezTo>
                  <a:pt x="1060989" y="2974089"/>
                  <a:pt x="814316" y="3015673"/>
                  <a:pt x="602852" y="2997815"/>
                </a:cubicBezTo>
                <a:cubicBezTo>
                  <a:pt x="391388" y="2979957"/>
                  <a:pt x="178159" y="2970541"/>
                  <a:pt x="0" y="2997815"/>
                </a:cubicBezTo>
                <a:cubicBezTo>
                  <a:pt x="-10396" y="2723496"/>
                  <a:pt x="16026" y="2621729"/>
                  <a:pt x="0" y="2368274"/>
                </a:cubicBezTo>
                <a:cubicBezTo>
                  <a:pt x="-16026" y="2114819"/>
                  <a:pt x="19843" y="2056509"/>
                  <a:pt x="0" y="1798689"/>
                </a:cubicBezTo>
                <a:cubicBezTo>
                  <a:pt x="-19843" y="1540869"/>
                  <a:pt x="21647" y="1484521"/>
                  <a:pt x="0" y="1289060"/>
                </a:cubicBezTo>
                <a:cubicBezTo>
                  <a:pt x="-21647" y="1093599"/>
                  <a:pt x="-8508" y="939832"/>
                  <a:pt x="0" y="779432"/>
                </a:cubicBezTo>
                <a:cubicBezTo>
                  <a:pt x="8508" y="619032"/>
                  <a:pt x="-9832" y="293533"/>
                  <a:pt x="0" y="0"/>
                </a:cubicBezTo>
                <a:close/>
              </a:path>
              <a:path w="8612166" h="2997815" stroke="0" extrusionOk="0">
                <a:moveTo>
                  <a:pt x="0" y="0"/>
                </a:moveTo>
                <a:cubicBezTo>
                  <a:pt x="408402" y="7066"/>
                  <a:pt x="468382" y="-678"/>
                  <a:pt x="834718" y="0"/>
                </a:cubicBezTo>
                <a:cubicBezTo>
                  <a:pt x="1201054" y="678"/>
                  <a:pt x="1135730" y="20997"/>
                  <a:pt x="1324949" y="0"/>
                </a:cubicBezTo>
                <a:cubicBezTo>
                  <a:pt x="1514168" y="-20997"/>
                  <a:pt x="1674683" y="14212"/>
                  <a:pt x="1901301" y="0"/>
                </a:cubicBezTo>
                <a:cubicBezTo>
                  <a:pt x="2127919" y="-14212"/>
                  <a:pt x="2285949" y="13296"/>
                  <a:pt x="2391532" y="0"/>
                </a:cubicBezTo>
                <a:cubicBezTo>
                  <a:pt x="2497115" y="-13296"/>
                  <a:pt x="2620423" y="-3597"/>
                  <a:pt x="2795642" y="0"/>
                </a:cubicBezTo>
                <a:cubicBezTo>
                  <a:pt x="2970861" y="3597"/>
                  <a:pt x="3006257" y="-19301"/>
                  <a:pt x="3199751" y="0"/>
                </a:cubicBezTo>
                <a:cubicBezTo>
                  <a:pt x="3393245" y="19301"/>
                  <a:pt x="3428059" y="1328"/>
                  <a:pt x="3603860" y="0"/>
                </a:cubicBezTo>
                <a:cubicBezTo>
                  <a:pt x="3779661" y="-1328"/>
                  <a:pt x="4131947" y="15460"/>
                  <a:pt x="4266335" y="0"/>
                </a:cubicBezTo>
                <a:cubicBezTo>
                  <a:pt x="4400724" y="-15460"/>
                  <a:pt x="4778133" y="-41587"/>
                  <a:pt x="5101052" y="0"/>
                </a:cubicBezTo>
                <a:cubicBezTo>
                  <a:pt x="5423971" y="41587"/>
                  <a:pt x="5463758" y="-18357"/>
                  <a:pt x="5763526" y="0"/>
                </a:cubicBezTo>
                <a:cubicBezTo>
                  <a:pt x="6063294" y="18357"/>
                  <a:pt x="6344692" y="26965"/>
                  <a:pt x="6512122" y="0"/>
                </a:cubicBezTo>
                <a:cubicBezTo>
                  <a:pt x="6679552" y="-26965"/>
                  <a:pt x="7106204" y="16073"/>
                  <a:pt x="7260718" y="0"/>
                </a:cubicBezTo>
                <a:cubicBezTo>
                  <a:pt x="7415232" y="-16073"/>
                  <a:pt x="7719589" y="-10718"/>
                  <a:pt x="7923193" y="0"/>
                </a:cubicBezTo>
                <a:cubicBezTo>
                  <a:pt x="8126798" y="10718"/>
                  <a:pt x="8321512" y="-19505"/>
                  <a:pt x="8612166" y="0"/>
                </a:cubicBezTo>
                <a:cubicBezTo>
                  <a:pt x="8633076" y="246775"/>
                  <a:pt x="8625247" y="358903"/>
                  <a:pt x="8612166" y="629541"/>
                </a:cubicBezTo>
                <a:cubicBezTo>
                  <a:pt x="8599085" y="900179"/>
                  <a:pt x="8591801" y="954656"/>
                  <a:pt x="8612166" y="1169148"/>
                </a:cubicBezTo>
                <a:cubicBezTo>
                  <a:pt x="8632531" y="1383640"/>
                  <a:pt x="8598977" y="1626949"/>
                  <a:pt x="8612166" y="1768711"/>
                </a:cubicBezTo>
                <a:cubicBezTo>
                  <a:pt x="8625355" y="1910473"/>
                  <a:pt x="8618140" y="2050142"/>
                  <a:pt x="8612166" y="2278339"/>
                </a:cubicBezTo>
                <a:cubicBezTo>
                  <a:pt x="8606192" y="2506536"/>
                  <a:pt x="8591603" y="2708904"/>
                  <a:pt x="8612166" y="2997815"/>
                </a:cubicBezTo>
                <a:cubicBezTo>
                  <a:pt x="8429010" y="2995733"/>
                  <a:pt x="8271901" y="3000410"/>
                  <a:pt x="8121935" y="2997815"/>
                </a:cubicBezTo>
                <a:cubicBezTo>
                  <a:pt x="7971969" y="2995220"/>
                  <a:pt x="7738313" y="3005548"/>
                  <a:pt x="7631704" y="2997815"/>
                </a:cubicBezTo>
                <a:cubicBezTo>
                  <a:pt x="7525095" y="2990082"/>
                  <a:pt x="7044506" y="3035594"/>
                  <a:pt x="6796986" y="2997815"/>
                </a:cubicBezTo>
                <a:cubicBezTo>
                  <a:pt x="6549466" y="2960036"/>
                  <a:pt x="6174368" y="3029579"/>
                  <a:pt x="5962269" y="2997815"/>
                </a:cubicBezTo>
                <a:cubicBezTo>
                  <a:pt x="5750170" y="2966051"/>
                  <a:pt x="5609545" y="2990233"/>
                  <a:pt x="5472038" y="2997815"/>
                </a:cubicBezTo>
                <a:cubicBezTo>
                  <a:pt x="5334531" y="3005397"/>
                  <a:pt x="4950524" y="3010489"/>
                  <a:pt x="4723442" y="2997815"/>
                </a:cubicBezTo>
                <a:cubicBezTo>
                  <a:pt x="4496360" y="2985141"/>
                  <a:pt x="4296944" y="3004662"/>
                  <a:pt x="4147089" y="2997815"/>
                </a:cubicBezTo>
                <a:cubicBezTo>
                  <a:pt x="3997234" y="2990968"/>
                  <a:pt x="3763685" y="2993718"/>
                  <a:pt x="3656858" y="2997815"/>
                </a:cubicBezTo>
                <a:cubicBezTo>
                  <a:pt x="3550031" y="3001912"/>
                  <a:pt x="3125314" y="2995763"/>
                  <a:pt x="2822141" y="2997815"/>
                </a:cubicBezTo>
                <a:cubicBezTo>
                  <a:pt x="2518968" y="2999867"/>
                  <a:pt x="2562789" y="3017267"/>
                  <a:pt x="2331910" y="2997815"/>
                </a:cubicBezTo>
                <a:cubicBezTo>
                  <a:pt x="2101031" y="2978363"/>
                  <a:pt x="2053235" y="2997938"/>
                  <a:pt x="1927800" y="2997815"/>
                </a:cubicBezTo>
                <a:cubicBezTo>
                  <a:pt x="1802365" y="2997693"/>
                  <a:pt x="1433429" y="3031024"/>
                  <a:pt x="1093083" y="2997815"/>
                </a:cubicBezTo>
                <a:cubicBezTo>
                  <a:pt x="752737" y="2964606"/>
                  <a:pt x="836123" y="3005343"/>
                  <a:pt x="688973" y="2997815"/>
                </a:cubicBezTo>
                <a:cubicBezTo>
                  <a:pt x="541823" y="2990288"/>
                  <a:pt x="157641" y="3025456"/>
                  <a:pt x="0" y="2997815"/>
                </a:cubicBezTo>
                <a:cubicBezTo>
                  <a:pt x="-4367" y="2703465"/>
                  <a:pt x="-30880" y="2664102"/>
                  <a:pt x="0" y="2368274"/>
                </a:cubicBezTo>
                <a:cubicBezTo>
                  <a:pt x="30880" y="2072446"/>
                  <a:pt x="-10604" y="2010674"/>
                  <a:pt x="0" y="1768711"/>
                </a:cubicBezTo>
                <a:cubicBezTo>
                  <a:pt x="10604" y="1526748"/>
                  <a:pt x="2798" y="1325466"/>
                  <a:pt x="0" y="1169148"/>
                </a:cubicBezTo>
                <a:cubicBezTo>
                  <a:pt x="-2798" y="1012830"/>
                  <a:pt x="-6011" y="771207"/>
                  <a:pt x="0" y="629541"/>
                </a:cubicBezTo>
                <a:cubicBezTo>
                  <a:pt x="6011" y="487875"/>
                  <a:pt x="-16197" y="2394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GB" sz="2400" dirty="0">
              <a:solidFill>
                <a:schemeClr val="tx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Get yourselves into teams of no more than 4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Grab a pen and paper to record your answers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Try and be discreet – don’t shout out the answers!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Get involved and have fun! </a:t>
            </a:r>
          </a:p>
        </p:txBody>
      </p:sp>
      <p:pic>
        <p:nvPicPr>
          <p:cNvPr id="48" name="Picture 47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38F583CC-21BD-70C7-C5A0-8BA5BA075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" y="6286883"/>
            <a:ext cx="544365" cy="544365"/>
          </a:xfrm>
          <a:prstGeom prst="rect">
            <a:avLst/>
          </a:prstGeom>
        </p:spPr>
      </p:pic>
      <p:pic>
        <p:nvPicPr>
          <p:cNvPr id="49" name="Picture 48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74C422F-5784-648C-5D61-B76A70064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20" y="6206462"/>
            <a:ext cx="575399" cy="575399"/>
          </a:xfrm>
          <a:prstGeom prst="rect">
            <a:avLst/>
          </a:prstGeom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8C3BA162-57C4-D15E-C5DC-F564B94C8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1" y="6263913"/>
            <a:ext cx="530662" cy="530662"/>
          </a:xfrm>
          <a:prstGeom prst="rect">
            <a:avLst/>
          </a:prstGeom>
        </p:spPr>
      </p:pic>
      <p:pic>
        <p:nvPicPr>
          <p:cNvPr id="51" name="Picture 5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47340DC-2112-8AB5-66D8-EC3A15547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3" y="6315144"/>
            <a:ext cx="479431" cy="479431"/>
          </a:xfrm>
          <a:prstGeom prst="rect">
            <a:avLst/>
          </a:prstGeom>
        </p:spPr>
      </p:pic>
      <p:pic>
        <p:nvPicPr>
          <p:cNvPr id="52" name="Picture 51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5AE6D569-3B20-007E-ED2E-26223F83C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54" y="6232529"/>
            <a:ext cx="565670" cy="565670"/>
          </a:xfrm>
          <a:prstGeom prst="rect">
            <a:avLst/>
          </a:prstGeom>
        </p:spPr>
      </p:pic>
      <p:pic>
        <p:nvPicPr>
          <p:cNvPr id="53" name="Picture 52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71E3416-FE6F-8BAE-4832-0491803B3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07" y="6281058"/>
            <a:ext cx="508872" cy="508872"/>
          </a:xfrm>
          <a:prstGeom prst="rect">
            <a:avLst/>
          </a:prstGeom>
        </p:spPr>
      </p:pic>
      <p:pic>
        <p:nvPicPr>
          <p:cNvPr id="54" name="Picture 53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7C233558-CAD3-9622-0E27-E92998ED71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98" y="6270741"/>
            <a:ext cx="544364" cy="544364"/>
          </a:xfrm>
          <a:prstGeom prst="rect">
            <a:avLst/>
          </a:prstGeom>
        </p:spPr>
      </p:pic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FABF883D-B869-9DEE-877C-004DBA7D9D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68" y="6249094"/>
            <a:ext cx="568238" cy="568238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704D1CF7-240E-DE3D-C2D8-73E3EFBA2D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3" y="6282678"/>
            <a:ext cx="544364" cy="544364"/>
          </a:xfrm>
          <a:prstGeom prst="rect">
            <a:avLst/>
          </a:prstGeom>
        </p:spPr>
      </p:pic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5E08B326-E377-BE1D-FFAB-327D2F1253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34" y="6298098"/>
            <a:ext cx="500101" cy="500101"/>
          </a:xfrm>
          <a:prstGeom prst="rect">
            <a:avLst/>
          </a:prstGeom>
        </p:spPr>
      </p:pic>
      <p:pic>
        <p:nvPicPr>
          <p:cNvPr id="58" name="Picture 57" descr="A picture containing text&#10;&#10;Description automatically generated">
            <a:extLst>
              <a:ext uri="{FF2B5EF4-FFF2-40B4-BE49-F238E27FC236}">
                <a16:creationId xmlns:a16="http://schemas.microsoft.com/office/drawing/2014/main" id="{E0437581-F833-B1E9-B880-5BB0915696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43" y="6276597"/>
            <a:ext cx="513333" cy="513333"/>
          </a:xfrm>
          <a:prstGeom prst="rect">
            <a:avLst/>
          </a:prstGeom>
        </p:spPr>
      </p:pic>
      <p:pic>
        <p:nvPicPr>
          <p:cNvPr id="59" name="Picture 58" descr="Text&#10;&#10;Description automatically generated with medium confidence">
            <a:extLst>
              <a:ext uri="{FF2B5EF4-FFF2-40B4-BE49-F238E27FC236}">
                <a16:creationId xmlns:a16="http://schemas.microsoft.com/office/drawing/2014/main" id="{C207FA91-5500-61BC-E289-1945CCC37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69" y="6295458"/>
            <a:ext cx="479431" cy="479431"/>
          </a:xfrm>
          <a:prstGeom prst="rect">
            <a:avLst/>
          </a:prstGeom>
        </p:spPr>
      </p:pic>
      <p:pic>
        <p:nvPicPr>
          <p:cNvPr id="60" name="Picture 5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01E2B271-DAA4-A49A-7F89-791A63D79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53" y="6276549"/>
            <a:ext cx="544364" cy="544364"/>
          </a:xfrm>
          <a:prstGeom prst="rect">
            <a:avLst/>
          </a:prstGeom>
        </p:spPr>
      </p:pic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6FCF6F36-01DD-4B79-69B6-0F724E50F8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66" y="6315144"/>
            <a:ext cx="500101" cy="500101"/>
          </a:xfrm>
          <a:prstGeom prst="rect">
            <a:avLst/>
          </a:prstGeom>
        </p:spPr>
      </p:pic>
      <p:pic>
        <p:nvPicPr>
          <p:cNvPr id="62" name="Picture 61" descr="A picture containing circle&#10;&#10;Description automatically generated">
            <a:extLst>
              <a:ext uri="{FF2B5EF4-FFF2-40B4-BE49-F238E27FC236}">
                <a16:creationId xmlns:a16="http://schemas.microsoft.com/office/drawing/2014/main" id="{EB7B920B-A7E2-7D83-E419-A05A9B29E3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66" y="6229372"/>
            <a:ext cx="593857" cy="593857"/>
          </a:xfrm>
          <a:prstGeom prst="rect">
            <a:avLst/>
          </a:prstGeom>
        </p:spPr>
      </p:pic>
      <p:pic>
        <p:nvPicPr>
          <p:cNvPr id="63" name="Picture 62" descr="Logo&#10;&#10;Description automatically generated">
            <a:extLst>
              <a:ext uri="{FF2B5EF4-FFF2-40B4-BE49-F238E27FC236}">
                <a16:creationId xmlns:a16="http://schemas.microsoft.com/office/drawing/2014/main" id="{21247CE0-2DFF-0EE5-F39C-DBB068418A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54" y="6270741"/>
            <a:ext cx="511120" cy="511120"/>
          </a:xfrm>
          <a:prstGeom prst="rect">
            <a:avLst/>
          </a:prstGeom>
        </p:spPr>
      </p:pic>
      <p:pic>
        <p:nvPicPr>
          <p:cNvPr id="1030" name="Picture 6" descr="Staff Meeting Font Generator Preview">
            <a:extLst>
              <a:ext uri="{FF2B5EF4-FFF2-40B4-BE49-F238E27FC236}">
                <a16:creationId xmlns:a16="http://schemas.microsoft.com/office/drawing/2014/main" id="{3EB0F5E3-943D-99BB-C8F7-C660BA71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1" y="3195582"/>
            <a:ext cx="32861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ff Meeting Font Generator Preview">
            <a:extLst>
              <a:ext uri="{FF2B5EF4-FFF2-40B4-BE49-F238E27FC236}">
                <a16:creationId xmlns:a16="http://schemas.microsoft.com/office/drawing/2014/main" id="{29716D4F-03D6-3672-31CA-80F32D2E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14" y="1857328"/>
            <a:ext cx="15621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ff Meeting Font Generator Preview">
            <a:extLst>
              <a:ext uri="{FF2B5EF4-FFF2-40B4-BE49-F238E27FC236}">
                <a16:creationId xmlns:a16="http://schemas.microsoft.com/office/drawing/2014/main" id="{5F6128F6-26E8-F2E5-8BA2-583D4C42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6" y="923553"/>
            <a:ext cx="8645786" cy="5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9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1" y="2185382"/>
            <a:ext cx="4388787" cy="1712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More than 200 languages have been created for cinema/literature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70" name="Picture 4" descr="Staff Meeting Font Generator Preview">
            <a:extLst>
              <a:ext uri="{FF2B5EF4-FFF2-40B4-BE49-F238E27FC236}">
                <a16:creationId xmlns:a16="http://schemas.microsoft.com/office/drawing/2014/main" id="{C98878EA-18EF-8ABE-7865-D650A17A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5" y="1146917"/>
            <a:ext cx="3676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FF26F15B-5A96-E8BF-09E7-E1BF28CE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/>
          <a:stretch/>
        </p:blipFill>
        <p:spPr bwMode="auto">
          <a:xfrm>
            <a:off x="4931147" y="1470767"/>
            <a:ext cx="3550863" cy="2756559"/>
          </a:xfrm>
          <a:custGeom>
            <a:avLst/>
            <a:gdLst>
              <a:gd name="connsiteX0" fmla="*/ 0 w 3550863"/>
              <a:gd name="connsiteY0" fmla="*/ 0 h 2756559"/>
              <a:gd name="connsiteX1" fmla="*/ 520793 w 3550863"/>
              <a:gd name="connsiteY1" fmla="*/ 0 h 2756559"/>
              <a:gd name="connsiteX2" fmla="*/ 1183621 w 3550863"/>
              <a:gd name="connsiteY2" fmla="*/ 0 h 2756559"/>
              <a:gd name="connsiteX3" fmla="*/ 1668906 w 3550863"/>
              <a:gd name="connsiteY3" fmla="*/ 0 h 2756559"/>
              <a:gd name="connsiteX4" fmla="*/ 2296225 w 3550863"/>
              <a:gd name="connsiteY4" fmla="*/ 0 h 2756559"/>
              <a:gd name="connsiteX5" fmla="*/ 2888035 w 3550863"/>
              <a:gd name="connsiteY5" fmla="*/ 0 h 2756559"/>
              <a:gd name="connsiteX6" fmla="*/ 3550863 w 3550863"/>
              <a:gd name="connsiteY6" fmla="*/ 0 h 2756559"/>
              <a:gd name="connsiteX7" fmla="*/ 3550863 w 3550863"/>
              <a:gd name="connsiteY7" fmla="*/ 496181 h 2756559"/>
              <a:gd name="connsiteX8" fmla="*/ 3550863 w 3550863"/>
              <a:gd name="connsiteY8" fmla="*/ 1047492 h 2756559"/>
              <a:gd name="connsiteX9" fmla="*/ 3550863 w 3550863"/>
              <a:gd name="connsiteY9" fmla="*/ 1543673 h 2756559"/>
              <a:gd name="connsiteX10" fmla="*/ 3550863 w 3550863"/>
              <a:gd name="connsiteY10" fmla="*/ 2012288 h 2756559"/>
              <a:gd name="connsiteX11" fmla="*/ 3550863 w 3550863"/>
              <a:gd name="connsiteY11" fmla="*/ 2756559 h 2756559"/>
              <a:gd name="connsiteX12" fmla="*/ 2994561 w 3550863"/>
              <a:gd name="connsiteY12" fmla="*/ 2756559 h 2756559"/>
              <a:gd name="connsiteX13" fmla="*/ 2473768 w 3550863"/>
              <a:gd name="connsiteY13" fmla="*/ 2756559 h 2756559"/>
              <a:gd name="connsiteX14" fmla="*/ 1810940 w 3550863"/>
              <a:gd name="connsiteY14" fmla="*/ 2756559 h 2756559"/>
              <a:gd name="connsiteX15" fmla="*/ 1325656 w 3550863"/>
              <a:gd name="connsiteY15" fmla="*/ 2756559 h 2756559"/>
              <a:gd name="connsiteX16" fmla="*/ 769354 w 3550863"/>
              <a:gd name="connsiteY16" fmla="*/ 2756559 h 2756559"/>
              <a:gd name="connsiteX17" fmla="*/ 0 w 3550863"/>
              <a:gd name="connsiteY17" fmla="*/ 2756559 h 2756559"/>
              <a:gd name="connsiteX18" fmla="*/ 0 w 3550863"/>
              <a:gd name="connsiteY18" fmla="*/ 2177682 h 2756559"/>
              <a:gd name="connsiteX19" fmla="*/ 0 w 3550863"/>
              <a:gd name="connsiteY19" fmla="*/ 1709067 h 2756559"/>
              <a:gd name="connsiteX20" fmla="*/ 0 w 3550863"/>
              <a:gd name="connsiteY20" fmla="*/ 1212886 h 2756559"/>
              <a:gd name="connsiteX21" fmla="*/ 0 w 3550863"/>
              <a:gd name="connsiteY21" fmla="*/ 634009 h 2756559"/>
              <a:gd name="connsiteX22" fmla="*/ 0 w 3550863"/>
              <a:gd name="connsiteY22" fmla="*/ 0 h 275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50863" h="2756559" extrusionOk="0">
                <a:moveTo>
                  <a:pt x="0" y="0"/>
                </a:moveTo>
                <a:cubicBezTo>
                  <a:pt x="255656" y="-57386"/>
                  <a:pt x="372909" y="42251"/>
                  <a:pt x="520793" y="0"/>
                </a:cubicBezTo>
                <a:cubicBezTo>
                  <a:pt x="668677" y="-42251"/>
                  <a:pt x="855055" y="52348"/>
                  <a:pt x="1183621" y="0"/>
                </a:cubicBezTo>
                <a:cubicBezTo>
                  <a:pt x="1512187" y="-52348"/>
                  <a:pt x="1464386" y="9248"/>
                  <a:pt x="1668906" y="0"/>
                </a:cubicBezTo>
                <a:cubicBezTo>
                  <a:pt x="1873427" y="-9248"/>
                  <a:pt x="2035326" y="6476"/>
                  <a:pt x="2296225" y="0"/>
                </a:cubicBezTo>
                <a:cubicBezTo>
                  <a:pt x="2557124" y="-6476"/>
                  <a:pt x="2645407" y="46295"/>
                  <a:pt x="2888035" y="0"/>
                </a:cubicBezTo>
                <a:cubicBezTo>
                  <a:pt x="3130663" y="-46295"/>
                  <a:pt x="3377620" y="53291"/>
                  <a:pt x="3550863" y="0"/>
                </a:cubicBezTo>
                <a:cubicBezTo>
                  <a:pt x="3597629" y="214522"/>
                  <a:pt x="3516481" y="284727"/>
                  <a:pt x="3550863" y="496181"/>
                </a:cubicBezTo>
                <a:cubicBezTo>
                  <a:pt x="3585245" y="707635"/>
                  <a:pt x="3506068" y="804581"/>
                  <a:pt x="3550863" y="1047492"/>
                </a:cubicBezTo>
                <a:cubicBezTo>
                  <a:pt x="3595658" y="1290403"/>
                  <a:pt x="3535954" y="1320675"/>
                  <a:pt x="3550863" y="1543673"/>
                </a:cubicBezTo>
                <a:cubicBezTo>
                  <a:pt x="3565772" y="1766671"/>
                  <a:pt x="3516615" y="1818140"/>
                  <a:pt x="3550863" y="2012288"/>
                </a:cubicBezTo>
                <a:cubicBezTo>
                  <a:pt x="3585111" y="2206436"/>
                  <a:pt x="3546936" y="2543565"/>
                  <a:pt x="3550863" y="2756559"/>
                </a:cubicBezTo>
                <a:cubicBezTo>
                  <a:pt x="3360742" y="2774551"/>
                  <a:pt x="3148333" y="2708756"/>
                  <a:pt x="2994561" y="2756559"/>
                </a:cubicBezTo>
                <a:cubicBezTo>
                  <a:pt x="2840789" y="2804362"/>
                  <a:pt x="2705722" y="2703072"/>
                  <a:pt x="2473768" y="2756559"/>
                </a:cubicBezTo>
                <a:cubicBezTo>
                  <a:pt x="2241814" y="2810046"/>
                  <a:pt x="2014144" y="2748588"/>
                  <a:pt x="1810940" y="2756559"/>
                </a:cubicBezTo>
                <a:cubicBezTo>
                  <a:pt x="1607736" y="2764530"/>
                  <a:pt x="1464895" y="2735465"/>
                  <a:pt x="1325656" y="2756559"/>
                </a:cubicBezTo>
                <a:cubicBezTo>
                  <a:pt x="1186417" y="2777653"/>
                  <a:pt x="884093" y="2733484"/>
                  <a:pt x="769354" y="2756559"/>
                </a:cubicBezTo>
                <a:cubicBezTo>
                  <a:pt x="654615" y="2779634"/>
                  <a:pt x="268600" y="2692565"/>
                  <a:pt x="0" y="2756559"/>
                </a:cubicBezTo>
                <a:cubicBezTo>
                  <a:pt x="-27337" y="2508197"/>
                  <a:pt x="19803" y="2331237"/>
                  <a:pt x="0" y="2177682"/>
                </a:cubicBezTo>
                <a:cubicBezTo>
                  <a:pt x="-19803" y="2024127"/>
                  <a:pt x="4227" y="1827383"/>
                  <a:pt x="0" y="1709067"/>
                </a:cubicBezTo>
                <a:cubicBezTo>
                  <a:pt x="-4227" y="1590751"/>
                  <a:pt x="16359" y="1330035"/>
                  <a:pt x="0" y="1212886"/>
                </a:cubicBezTo>
                <a:cubicBezTo>
                  <a:pt x="-16359" y="1095737"/>
                  <a:pt x="68491" y="833715"/>
                  <a:pt x="0" y="634009"/>
                </a:cubicBezTo>
                <a:cubicBezTo>
                  <a:pt x="-68491" y="434303"/>
                  <a:pt x="23175" y="27390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2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53" y="2153081"/>
            <a:ext cx="4599028" cy="1438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is a polyglot?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FFD32490-BE90-43BB-CC33-AA3019CE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871058" y="1254255"/>
            <a:ext cx="3610952" cy="2403540"/>
          </a:xfrm>
          <a:custGeom>
            <a:avLst/>
            <a:gdLst>
              <a:gd name="connsiteX0" fmla="*/ 0 w 3610952"/>
              <a:gd name="connsiteY0" fmla="*/ 0 h 2403540"/>
              <a:gd name="connsiteX1" fmla="*/ 407522 w 3610952"/>
              <a:gd name="connsiteY1" fmla="*/ 0 h 2403540"/>
              <a:gd name="connsiteX2" fmla="*/ 959482 w 3610952"/>
              <a:gd name="connsiteY2" fmla="*/ 0 h 2403540"/>
              <a:gd name="connsiteX3" fmla="*/ 1403113 w 3610952"/>
              <a:gd name="connsiteY3" fmla="*/ 0 h 2403540"/>
              <a:gd name="connsiteX4" fmla="*/ 1918963 w 3610952"/>
              <a:gd name="connsiteY4" fmla="*/ 0 h 2403540"/>
              <a:gd name="connsiteX5" fmla="*/ 2362594 w 3610952"/>
              <a:gd name="connsiteY5" fmla="*/ 0 h 2403540"/>
              <a:gd name="connsiteX6" fmla="*/ 2878445 w 3610952"/>
              <a:gd name="connsiteY6" fmla="*/ 0 h 2403540"/>
              <a:gd name="connsiteX7" fmla="*/ 3610952 w 3610952"/>
              <a:gd name="connsiteY7" fmla="*/ 0 h 2403540"/>
              <a:gd name="connsiteX8" fmla="*/ 3610952 w 3610952"/>
              <a:gd name="connsiteY8" fmla="*/ 456673 h 2403540"/>
              <a:gd name="connsiteX9" fmla="*/ 3610952 w 3610952"/>
              <a:gd name="connsiteY9" fmla="*/ 889310 h 2403540"/>
              <a:gd name="connsiteX10" fmla="*/ 3610952 w 3610952"/>
              <a:gd name="connsiteY10" fmla="*/ 1345982 h 2403540"/>
              <a:gd name="connsiteX11" fmla="*/ 3610952 w 3610952"/>
              <a:gd name="connsiteY11" fmla="*/ 1754584 h 2403540"/>
              <a:gd name="connsiteX12" fmla="*/ 3610952 w 3610952"/>
              <a:gd name="connsiteY12" fmla="*/ 2403540 h 2403540"/>
              <a:gd name="connsiteX13" fmla="*/ 3022883 w 3610952"/>
              <a:gd name="connsiteY13" fmla="*/ 2403540 h 2403540"/>
              <a:gd name="connsiteX14" fmla="*/ 2543142 w 3610952"/>
              <a:gd name="connsiteY14" fmla="*/ 2403540 h 2403540"/>
              <a:gd name="connsiteX15" fmla="*/ 2099511 w 3610952"/>
              <a:gd name="connsiteY15" fmla="*/ 2403540 h 2403540"/>
              <a:gd name="connsiteX16" fmla="*/ 1691989 w 3610952"/>
              <a:gd name="connsiteY16" fmla="*/ 2403540 h 2403540"/>
              <a:gd name="connsiteX17" fmla="*/ 1248358 w 3610952"/>
              <a:gd name="connsiteY17" fmla="*/ 2403540 h 2403540"/>
              <a:gd name="connsiteX18" fmla="*/ 804726 w 3610952"/>
              <a:gd name="connsiteY18" fmla="*/ 2403540 h 2403540"/>
              <a:gd name="connsiteX19" fmla="*/ 0 w 3610952"/>
              <a:gd name="connsiteY19" fmla="*/ 2403540 h 2403540"/>
              <a:gd name="connsiteX20" fmla="*/ 0 w 3610952"/>
              <a:gd name="connsiteY20" fmla="*/ 1994938 h 2403540"/>
              <a:gd name="connsiteX21" fmla="*/ 0 w 3610952"/>
              <a:gd name="connsiteY21" fmla="*/ 1514230 h 2403540"/>
              <a:gd name="connsiteX22" fmla="*/ 0 w 3610952"/>
              <a:gd name="connsiteY22" fmla="*/ 1033522 h 2403540"/>
              <a:gd name="connsiteX23" fmla="*/ 0 w 3610952"/>
              <a:gd name="connsiteY23" fmla="*/ 528779 h 2403540"/>
              <a:gd name="connsiteX24" fmla="*/ 0 w 3610952"/>
              <a:gd name="connsiteY24" fmla="*/ 0 h 240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10952" h="2403540" extrusionOk="0">
                <a:moveTo>
                  <a:pt x="0" y="0"/>
                </a:moveTo>
                <a:cubicBezTo>
                  <a:pt x="85407" y="-47235"/>
                  <a:pt x="304427" y="21995"/>
                  <a:pt x="407522" y="0"/>
                </a:cubicBezTo>
                <a:cubicBezTo>
                  <a:pt x="510617" y="-21995"/>
                  <a:pt x="744590" y="44582"/>
                  <a:pt x="959482" y="0"/>
                </a:cubicBezTo>
                <a:cubicBezTo>
                  <a:pt x="1174374" y="-44582"/>
                  <a:pt x="1299260" y="23854"/>
                  <a:pt x="1403113" y="0"/>
                </a:cubicBezTo>
                <a:cubicBezTo>
                  <a:pt x="1506966" y="-23854"/>
                  <a:pt x="1736552" y="33784"/>
                  <a:pt x="1918963" y="0"/>
                </a:cubicBezTo>
                <a:cubicBezTo>
                  <a:pt x="2101374" y="-33784"/>
                  <a:pt x="2244478" y="46577"/>
                  <a:pt x="2362594" y="0"/>
                </a:cubicBezTo>
                <a:cubicBezTo>
                  <a:pt x="2480710" y="-46577"/>
                  <a:pt x="2716166" y="36165"/>
                  <a:pt x="2878445" y="0"/>
                </a:cubicBezTo>
                <a:cubicBezTo>
                  <a:pt x="3040724" y="-36165"/>
                  <a:pt x="3416346" y="10462"/>
                  <a:pt x="3610952" y="0"/>
                </a:cubicBezTo>
                <a:cubicBezTo>
                  <a:pt x="3613668" y="161710"/>
                  <a:pt x="3601803" y="353174"/>
                  <a:pt x="3610952" y="456673"/>
                </a:cubicBezTo>
                <a:cubicBezTo>
                  <a:pt x="3620101" y="560172"/>
                  <a:pt x="3569996" y="784400"/>
                  <a:pt x="3610952" y="889310"/>
                </a:cubicBezTo>
                <a:cubicBezTo>
                  <a:pt x="3651908" y="994220"/>
                  <a:pt x="3567837" y="1155412"/>
                  <a:pt x="3610952" y="1345982"/>
                </a:cubicBezTo>
                <a:cubicBezTo>
                  <a:pt x="3654067" y="1536552"/>
                  <a:pt x="3602682" y="1560992"/>
                  <a:pt x="3610952" y="1754584"/>
                </a:cubicBezTo>
                <a:cubicBezTo>
                  <a:pt x="3619222" y="1948176"/>
                  <a:pt x="3594721" y="2123424"/>
                  <a:pt x="3610952" y="2403540"/>
                </a:cubicBezTo>
                <a:cubicBezTo>
                  <a:pt x="3327977" y="2464653"/>
                  <a:pt x="3164413" y="2343309"/>
                  <a:pt x="3022883" y="2403540"/>
                </a:cubicBezTo>
                <a:cubicBezTo>
                  <a:pt x="2881353" y="2463771"/>
                  <a:pt x="2728358" y="2401957"/>
                  <a:pt x="2543142" y="2403540"/>
                </a:cubicBezTo>
                <a:cubicBezTo>
                  <a:pt x="2357926" y="2405123"/>
                  <a:pt x="2312857" y="2368808"/>
                  <a:pt x="2099511" y="2403540"/>
                </a:cubicBezTo>
                <a:cubicBezTo>
                  <a:pt x="1886165" y="2438272"/>
                  <a:pt x="1778391" y="2388997"/>
                  <a:pt x="1691989" y="2403540"/>
                </a:cubicBezTo>
                <a:cubicBezTo>
                  <a:pt x="1605587" y="2418083"/>
                  <a:pt x="1437075" y="2388969"/>
                  <a:pt x="1248358" y="2403540"/>
                </a:cubicBezTo>
                <a:cubicBezTo>
                  <a:pt x="1059641" y="2418111"/>
                  <a:pt x="900175" y="2398198"/>
                  <a:pt x="804726" y="2403540"/>
                </a:cubicBezTo>
                <a:cubicBezTo>
                  <a:pt x="709277" y="2408882"/>
                  <a:pt x="388631" y="2319839"/>
                  <a:pt x="0" y="2403540"/>
                </a:cubicBezTo>
                <a:cubicBezTo>
                  <a:pt x="-41464" y="2310671"/>
                  <a:pt x="15485" y="2135325"/>
                  <a:pt x="0" y="1994938"/>
                </a:cubicBezTo>
                <a:cubicBezTo>
                  <a:pt x="-15485" y="1854551"/>
                  <a:pt x="52614" y="1687182"/>
                  <a:pt x="0" y="1514230"/>
                </a:cubicBezTo>
                <a:cubicBezTo>
                  <a:pt x="-52614" y="1341278"/>
                  <a:pt x="50735" y="1269100"/>
                  <a:pt x="0" y="1033522"/>
                </a:cubicBezTo>
                <a:cubicBezTo>
                  <a:pt x="-50735" y="797944"/>
                  <a:pt x="45904" y="733675"/>
                  <a:pt x="0" y="528779"/>
                </a:cubicBezTo>
                <a:cubicBezTo>
                  <a:pt x="-45904" y="323883"/>
                  <a:pt x="12931" y="14919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4824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Staff Meeting Font Generator Preview">
            <a:extLst>
              <a:ext uri="{FF2B5EF4-FFF2-40B4-BE49-F238E27FC236}">
                <a16:creationId xmlns:a16="http://schemas.microsoft.com/office/drawing/2014/main" id="{690DC402-C62E-1EE7-F6B0-8F7508BB9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5" y="1108983"/>
            <a:ext cx="40957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138BE75-2C6D-77E0-7052-6321D49E7837}"/>
              </a:ext>
            </a:extLst>
          </p:cNvPr>
          <p:cNvSpPr/>
          <p:nvPr/>
        </p:nvSpPr>
        <p:spPr>
          <a:xfrm>
            <a:off x="482272" y="4165935"/>
            <a:ext cx="3720668" cy="681571"/>
          </a:xfrm>
          <a:custGeom>
            <a:avLst/>
            <a:gdLst>
              <a:gd name="connsiteX0" fmla="*/ 0 w 3720668"/>
              <a:gd name="connsiteY0" fmla="*/ 0 h 681571"/>
              <a:gd name="connsiteX1" fmla="*/ 582905 w 3720668"/>
              <a:gd name="connsiteY1" fmla="*/ 0 h 681571"/>
              <a:gd name="connsiteX2" fmla="*/ 1091396 w 3720668"/>
              <a:gd name="connsiteY2" fmla="*/ 0 h 681571"/>
              <a:gd name="connsiteX3" fmla="*/ 1785921 w 3720668"/>
              <a:gd name="connsiteY3" fmla="*/ 0 h 681571"/>
              <a:gd name="connsiteX4" fmla="*/ 2331619 w 3720668"/>
              <a:gd name="connsiteY4" fmla="*/ 0 h 681571"/>
              <a:gd name="connsiteX5" fmla="*/ 2914523 w 3720668"/>
              <a:gd name="connsiteY5" fmla="*/ 0 h 681571"/>
              <a:gd name="connsiteX6" fmla="*/ 3720668 w 3720668"/>
              <a:gd name="connsiteY6" fmla="*/ 0 h 681571"/>
              <a:gd name="connsiteX7" fmla="*/ 3720668 w 3720668"/>
              <a:gd name="connsiteY7" fmla="*/ 681571 h 681571"/>
              <a:gd name="connsiteX8" fmla="*/ 3174970 w 3720668"/>
              <a:gd name="connsiteY8" fmla="*/ 681571 h 681571"/>
              <a:gd name="connsiteX9" fmla="*/ 2629272 w 3720668"/>
              <a:gd name="connsiteY9" fmla="*/ 681571 h 681571"/>
              <a:gd name="connsiteX10" fmla="*/ 2083574 w 3720668"/>
              <a:gd name="connsiteY10" fmla="*/ 681571 h 681571"/>
              <a:gd name="connsiteX11" fmla="*/ 1389049 w 3720668"/>
              <a:gd name="connsiteY11" fmla="*/ 681571 h 681571"/>
              <a:gd name="connsiteX12" fmla="*/ 843351 w 3720668"/>
              <a:gd name="connsiteY12" fmla="*/ 681571 h 681571"/>
              <a:gd name="connsiteX13" fmla="*/ 0 w 3720668"/>
              <a:gd name="connsiteY13" fmla="*/ 681571 h 681571"/>
              <a:gd name="connsiteX14" fmla="*/ 0 w 3720668"/>
              <a:gd name="connsiteY14" fmla="*/ 0 h 68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681571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691697" y="223477"/>
                  <a:pt x="3724958" y="534688"/>
                  <a:pt x="3720668" y="681571"/>
                </a:cubicBezTo>
                <a:cubicBezTo>
                  <a:pt x="3590860" y="666947"/>
                  <a:pt x="3341627" y="708182"/>
                  <a:pt x="3174970" y="681571"/>
                </a:cubicBezTo>
                <a:cubicBezTo>
                  <a:pt x="3008313" y="654960"/>
                  <a:pt x="2751395" y="702472"/>
                  <a:pt x="2629272" y="681571"/>
                </a:cubicBezTo>
                <a:cubicBezTo>
                  <a:pt x="2507149" y="660670"/>
                  <a:pt x="2325750" y="661405"/>
                  <a:pt x="2083574" y="681571"/>
                </a:cubicBezTo>
                <a:cubicBezTo>
                  <a:pt x="1841398" y="701737"/>
                  <a:pt x="1594870" y="650288"/>
                  <a:pt x="1389049" y="681571"/>
                </a:cubicBezTo>
                <a:cubicBezTo>
                  <a:pt x="1183229" y="712854"/>
                  <a:pt x="1072439" y="695940"/>
                  <a:pt x="843351" y="681571"/>
                </a:cubicBezTo>
                <a:cubicBezTo>
                  <a:pt x="614263" y="667202"/>
                  <a:pt x="169829" y="698288"/>
                  <a:pt x="0" y="681571"/>
                </a:cubicBezTo>
                <a:cubicBezTo>
                  <a:pt x="19323" y="534629"/>
                  <a:pt x="1360" y="241651"/>
                  <a:pt x="0" y="0"/>
                </a:cubicBezTo>
                <a:close/>
              </a:path>
              <a:path w="3720668" h="681571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8792" y="240579"/>
                  <a:pt x="3732671" y="383344"/>
                  <a:pt x="3720668" y="681571"/>
                </a:cubicBezTo>
                <a:cubicBezTo>
                  <a:pt x="3446798" y="654877"/>
                  <a:pt x="3300596" y="660590"/>
                  <a:pt x="3026143" y="681571"/>
                </a:cubicBezTo>
                <a:cubicBezTo>
                  <a:pt x="2751690" y="702552"/>
                  <a:pt x="2710722" y="701002"/>
                  <a:pt x="2406032" y="681571"/>
                </a:cubicBezTo>
                <a:cubicBezTo>
                  <a:pt x="2101342" y="662140"/>
                  <a:pt x="1962163" y="701774"/>
                  <a:pt x="1823127" y="681571"/>
                </a:cubicBezTo>
                <a:cubicBezTo>
                  <a:pt x="1684091" y="661368"/>
                  <a:pt x="1475439" y="694413"/>
                  <a:pt x="1314636" y="681571"/>
                </a:cubicBezTo>
                <a:cubicBezTo>
                  <a:pt x="1153833" y="668729"/>
                  <a:pt x="968056" y="662484"/>
                  <a:pt x="694525" y="681571"/>
                </a:cubicBezTo>
                <a:cubicBezTo>
                  <a:pt x="420994" y="700658"/>
                  <a:pt x="328467" y="684944"/>
                  <a:pt x="0" y="681571"/>
                </a:cubicBezTo>
                <a:cubicBezTo>
                  <a:pt x="30402" y="369158"/>
                  <a:pt x="-29409" y="32903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Being able to speak 2 languages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522DD7-DE12-785C-47F9-6AAD7D0769B3}"/>
              </a:ext>
            </a:extLst>
          </p:cNvPr>
          <p:cNvSpPr/>
          <p:nvPr/>
        </p:nvSpPr>
        <p:spPr>
          <a:xfrm>
            <a:off x="4871058" y="4165936"/>
            <a:ext cx="3720668" cy="681570"/>
          </a:xfrm>
          <a:custGeom>
            <a:avLst/>
            <a:gdLst>
              <a:gd name="connsiteX0" fmla="*/ 0 w 3720668"/>
              <a:gd name="connsiteY0" fmla="*/ 0 h 681570"/>
              <a:gd name="connsiteX1" fmla="*/ 582905 w 3720668"/>
              <a:gd name="connsiteY1" fmla="*/ 0 h 681570"/>
              <a:gd name="connsiteX2" fmla="*/ 1091396 w 3720668"/>
              <a:gd name="connsiteY2" fmla="*/ 0 h 681570"/>
              <a:gd name="connsiteX3" fmla="*/ 1785921 w 3720668"/>
              <a:gd name="connsiteY3" fmla="*/ 0 h 681570"/>
              <a:gd name="connsiteX4" fmla="*/ 2331619 w 3720668"/>
              <a:gd name="connsiteY4" fmla="*/ 0 h 681570"/>
              <a:gd name="connsiteX5" fmla="*/ 2914523 w 3720668"/>
              <a:gd name="connsiteY5" fmla="*/ 0 h 681570"/>
              <a:gd name="connsiteX6" fmla="*/ 3720668 w 3720668"/>
              <a:gd name="connsiteY6" fmla="*/ 0 h 681570"/>
              <a:gd name="connsiteX7" fmla="*/ 3720668 w 3720668"/>
              <a:gd name="connsiteY7" fmla="*/ 681570 h 681570"/>
              <a:gd name="connsiteX8" fmla="*/ 3174970 w 3720668"/>
              <a:gd name="connsiteY8" fmla="*/ 681570 h 681570"/>
              <a:gd name="connsiteX9" fmla="*/ 2629272 w 3720668"/>
              <a:gd name="connsiteY9" fmla="*/ 681570 h 681570"/>
              <a:gd name="connsiteX10" fmla="*/ 2083574 w 3720668"/>
              <a:gd name="connsiteY10" fmla="*/ 681570 h 681570"/>
              <a:gd name="connsiteX11" fmla="*/ 1389049 w 3720668"/>
              <a:gd name="connsiteY11" fmla="*/ 681570 h 681570"/>
              <a:gd name="connsiteX12" fmla="*/ 843351 w 3720668"/>
              <a:gd name="connsiteY12" fmla="*/ 681570 h 681570"/>
              <a:gd name="connsiteX13" fmla="*/ 0 w 3720668"/>
              <a:gd name="connsiteY13" fmla="*/ 681570 h 681570"/>
              <a:gd name="connsiteX14" fmla="*/ 0 w 3720668"/>
              <a:gd name="connsiteY14" fmla="*/ 0 h 6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681570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53572" y="226194"/>
                  <a:pt x="3724190" y="536859"/>
                  <a:pt x="3720668" y="681570"/>
                </a:cubicBezTo>
                <a:cubicBezTo>
                  <a:pt x="3590860" y="666946"/>
                  <a:pt x="3341627" y="708181"/>
                  <a:pt x="3174970" y="681570"/>
                </a:cubicBezTo>
                <a:cubicBezTo>
                  <a:pt x="3008313" y="654959"/>
                  <a:pt x="2751395" y="702471"/>
                  <a:pt x="2629272" y="681570"/>
                </a:cubicBezTo>
                <a:cubicBezTo>
                  <a:pt x="2507149" y="660669"/>
                  <a:pt x="2325750" y="661404"/>
                  <a:pt x="2083574" y="681570"/>
                </a:cubicBezTo>
                <a:cubicBezTo>
                  <a:pt x="1841398" y="701736"/>
                  <a:pt x="1594870" y="650287"/>
                  <a:pt x="1389049" y="681570"/>
                </a:cubicBezTo>
                <a:cubicBezTo>
                  <a:pt x="1183229" y="712853"/>
                  <a:pt x="1072439" y="695939"/>
                  <a:pt x="843351" y="681570"/>
                </a:cubicBezTo>
                <a:cubicBezTo>
                  <a:pt x="614263" y="667201"/>
                  <a:pt x="169829" y="698287"/>
                  <a:pt x="0" y="681570"/>
                </a:cubicBezTo>
                <a:cubicBezTo>
                  <a:pt x="20937" y="530965"/>
                  <a:pt x="6755" y="240686"/>
                  <a:pt x="0" y="0"/>
                </a:cubicBezTo>
                <a:close/>
              </a:path>
              <a:path w="3720668" h="681570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5815" y="246726"/>
                  <a:pt x="3728852" y="386220"/>
                  <a:pt x="3720668" y="681570"/>
                </a:cubicBezTo>
                <a:cubicBezTo>
                  <a:pt x="3446798" y="654876"/>
                  <a:pt x="3300596" y="660589"/>
                  <a:pt x="3026143" y="681570"/>
                </a:cubicBezTo>
                <a:cubicBezTo>
                  <a:pt x="2751690" y="702551"/>
                  <a:pt x="2710722" y="701001"/>
                  <a:pt x="2406032" y="681570"/>
                </a:cubicBezTo>
                <a:cubicBezTo>
                  <a:pt x="2101342" y="662139"/>
                  <a:pt x="1962163" y="701773"/>
                  <a:pt x="1823127" y="681570"/>
                </a:cubicBezTo>
                <a:cubicBezTo>
                  <a:pt x="1684091" y="661367"/>
                  <a:pt x="1475439" y="694412"/>
                  <a:pt x="1314636" y="681570"/>
                </a:cubicBezTo>
                <a:cubicBezTo>
                  <a:pt x="1153833" y="668728"/>
                  <a:pt x="968056" y="662483"/>
                  <a:pt x="694525" y="681570"/>
                </a:cubicBezTo>
                <a:cubicBezTo>
                  <a:pt x="420994" y="700657"/>
                  <a:pt x="328467" y="684943"/>
                  <a:pt x="0" y="681570"/>
                </a:cubicBezTo>
                <a:cubicBezTo>
                  <a:pt x="-31913" y="363113"/>
                  <a:pt x="-27538" y="32390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A teacher of languages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66CDE9-18ED-3314-3A30-07C9AE0AF0AF}"/>
              </a:ext>
            </a:extLst>
          </p:cNvPr>
          <p:cNvSpPr/>
          <p:nvPr/>
        </p:nvSpPr>
        <p:spPr>
          <a:xfrm>
            <a:off x="482272" y="5067445"/>
            <a:ext cx="3720668" cy="681571"/>
          </a:xfrm>
          <a:custGeom>
            <a:avLst/>
            <a:gdLst>
              <a:gd name="connsiteX0" fmla="*/ 0 w 3720668"/>
              <a:gd name="connsiteY0" fmla="*/ 0 h 681571"/>
              <a:gd name="connsiteX1" fmla="*/ 582905 w 3720668"/>
              <a:gd name="connsiteY1" fmla="*/ 0 h 681571"/>
              <a:gd name="connsiteX2" fmla="*/ 1091396 w 3720668"/>
              <a:gd name="connsiteY2" fmla="*/ 0 h 681571"/>
              <a:gd name="connsiteX3" fmla="*/ 1785921 w 3720668"/>
              <a:gd name="connsiteY3" fmla="*/ 0 h 681571"/>
              <a:gd name="connsiteX4" fmla="*/ 2331619 w 3720668"/>
              <a:gd name="connsiteY4" fmla="*/ 0 h 681571"/>
              <a:gd name="connsiteX5" fmla="*/ 2914523 w 3720668"/>
              <a:gd name="connsiteY5" fmla="*/ 0 h 681571"/>
              <a:gd name="connsiteX6" fmla="*/ 3720668 w 3720668"/>
              <a:gd name="connsiteY6" fmla="*/ 0 h 681571"/>
              <a:gd name="connsiteX7" fmla="*/ 3720668 w 3720668"/>
              <a:gd name="connsiteY7" fmla="*/ 681571 h 681571"/>
              <a:gd name="connsiteX8" fmla="*/ 3174970 w 3720668"/>
              <a:gd name="connsiteY8" fmla="*/ 681571 h 681571"/>
              <a:gd name="connsiteX9" fmla="*/ 2629272 w 3720668"/>
              <a:gd name="connsiteY9" fmla="*/ 681571 h 681571"/>
              <a:gd name="connsiteX10" fmla="*/ 2083574 w 3720668"/>
              <a:gd name="connsiteY10" fmla="*/ 681571 h 681571"/>
              <a:gd name="connsiteX11" fmla="*/ 1389049 w 3720668"/>
              <a:gd name="connsiteY11" fmla="*/ 681571 h 681571"/>
              <a:gd name="connsiteX12" fmla="*/ 843351 w 3720668"/>
              <a:gd name="connsiteY12" fmla="*/ 681571 h 681571"/>
              <a:gd name="connsiteX13" fmla="*/ 0 w 3720668"/>
              <a:gd name="connsiteY13" fmla="*/ 681571 h 681571"/>
              <a:gd name="connsiteX14" fmla="*/ 0 w 3720668"/>
              <a:gd name="connsiteY14" fmla="*/ 0 h 68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681571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691697" y="223477"/>
                  <a:pt x="3724958" y="534688"/>
                  <a:pt x="3720668" y="681571"/>
                </a:cubicBezTo>
                <a:cubicBezTo>
                  <a:pt x="3590860" y="666947"/>
                  <a:pt x="3341627" y="708182"/>
                  <a:pt x="3174970" y="681571"/>
                </a:cubicBezTo>
                <a:cubicBezTo>
                  <a:pt x="3008313" y="654960"/>
                  <a:pt x="2751395" y="702472"/>
                  <a:pt x="2629272" y="681571"/>
                </a:cubicBezTo>
                <a:cubicBezTo>
                  <a:pt x="2507149" y="660670"/>
                  <a:pt x="2325750" y="661405"/>
                  <a:pt x="2083574" y="681571"/>
                </a:cubicBezTo>
                <a:cubicBezTo>
                  <a:pt x="1841398" y="701737"/>
                  <a:pt x="1594870" y="650288"/>
                  <a:pt x="1389049" y="681571"/>
                </a:cubicBezTo>
                <a:cubicBezTo>
                  <a:pt x="1183229" y="712854"/>
                  <a:pt x="1072439" y="695940"/>
                  <a:pt x="843351" y="681571"/>
                </a:cubicBezTo>
                <a:cubicBezTo>
                  <a:pt x="614263" y="667202"/>
                  <a:pt x="169829" y="698288"/>
                  <a:pt x="0" y="681571"/>
                </a:cubicBezTo>
                <a:cubicBezTo>
                  <a:pt x="19323" y="534629"/>
                  <a:pt x="1360" y="241651"/>
                  <a:pt x="0" y="0"/>
                </a:cubicBezTo>
                <a:close/>
              </a:path>
              <a:path w="3720668" h="681571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8792" y="240579"/>
                  <a:pt x="3732671" y="383344"/>
                  <a:pt x="3720668" y="681571"/>
                </a:cubicBezTo>
                <a:cubicBezTo>
                  <a:pt x="3446798" y="654877"/>
                  <a:pt x="3300596" y="660590"/>
                  <a:pt x="3026143" y="681571"/>
                </a:cubicBezTo>
                <a:cubicBezTo>
                  <a:pt x="2751690" y="702552"/>
                  <a:pt x="2710722" y="701002"/>
                  <a:pt x="2406032" y="681571"/>
                </a:cubicBezTo>
                <a:cubicBezTo>
                  <a:pt x="2101342" y="662140"/>
                  <a:pt x="1962163" y="701774"/>
                  <a:pt x="1823127" y="681571"/>
                </a:cubicBezTo>
                <a:cubicBezTo>
                  <a:pt x="1684091" y="661368"/>
                  <a:pt x="1475439" y="694413"/>
                  <a:pt x="1314636" y="681571"/>
                </a:cubicBezTo>
                <a:cubicBezTo>
                  <a:pt x="1153833" y="668729"/>
                  <a:pt x="968056" y="662484"/>
                  <a:pt x="694525" y="681571"/>
                </a:cubicBezTo>
                <a:cubicBezTo>
                  <a:pt x="420994" y="700658"/>
                  <a:pt x="328467" y="684944"/>
                  <a:pt x="0" y="681571"/>
                </a:cubicBezTo>
                <a:cubicBezTo>
                  <a:pt x="30402" y="369158"/>
                  <a:pt x="-29409" y="32903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Knowing or using several languages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DD4240-20BA-3772-2F5A-F9B082921F6F}"/>
              </a:ext>
            </a:extLst>
          </p:cNvPr>
          <p:cNvSpPr/>
          <p:nvPr/>
        </p:nvSpPr>
        <p:spPr>
          <a:xfrm>
            <a:off x="4871058" y="5067446"/>
            <a:ext cx="3720668" cy="681570"/>
          </a:xfrm>
          <a:custGeom>
            <a:avLst/>
            <a:gdLst>
              <a:gd name="connsiteX0" fmla="*/ 0 w 3720668"/>
              <a:gd name="connsiteY0" fmla="*/ 0 h 681570"/>
              <a:gd name="connsiteX1" fmla="*/ 582905 w 3720668"/>
              <a:gd name="connsiteY1" fmla="*/ 0 h 681570"/>
              <a:gd name="connsiteX2" fmla="*/ 1091396 w 3720668"/>
              <a:gd name="connsiteY2" fmla="*/ 0 h 681570"/>
              <a:gd name="connsiteX3" fmla="*/ 1785921 w 3720668"/>
              <a:gd name="connsiteY3" fmla="*/ 0 h 681570"/>
              <a:gd name="connsiteX4" fmla="*/ 2331619 w 3720668"/>
              <a:gd name="connsiteY4" fmla="*/ 0 h 681570"/>
              <a:gd name="connsiteX5" fmla="*/ 2914523 w 3720668"/>
              <a:gd name="connsiteY5" fmla="*/ 0 h 681570"/>
              <a:gd name="connsiteX6" fmla="*/ 3720668 w 3720668"/>
              <a:gd name="connsiteY6" fmla="*/ 0 h 681570"/>
              <a:gd name="connsiteX7" fmla="*/ 3720668 w 3720668"/>
              <a:gd name="connsiteY7" fmla="*/ 681570 h 681570"/>
              <a:gd name="connsiteX8" fmla="*/ 3174970 w 3720668"/>
              <a:gd name="connsiteY8" fmla="*/ 681570 h 681570"/>
              <a:gd name="connsiteX9" fmla="*/ 2629272 w 3720668"/>
              <a:gd name="connsiteY9" fmla="*/ 681570 h 681570"/>
              <a:gd name="connsiteX10" fmla="*/ 2083574 w 3720668"/>
              <a:gd name="connsiteY10" fmla="*/ 681570 h 681570"/>
              <a:gd name="connsiteX11" fmla="*/ 1389049 w 3720668"/>
              <a:gd name="connsiteY11" fmla="*/ 681570 h 681570"/>
              <a:gd name="connsiteX12" fmla="*/ 843351 w 3720668"/>
              <a:gd name="connsiteY12" fmla="*/ 681570 h 681570"/>
              <a:gd name="connsiteX13" fmla="*/ 0 w 3720668"/>
              <a:gd name="connsiteY13" fmla="*/ 681570 h 681570"/>
              <a:gd name="connsiteX14" fmla="*/ 0 w 3720668"/>
              <a:gd name="connsiteY14" fmla="*/ 0 h 6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681570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53572" y="226194"/>
                  <a:pt x="3724190" y="536859"/>
                  <a:pt x="3720668" y="681570"/>
                </a:cubicBezTo>
                <a:cubicBezTo>
                  <a:pt x="3590860" y="666946"/>
                  <a:pt x="3341627" y="708181"/>
                  <a:pt x="3174970" y="681570"/>
                </a:cubicBezTo>
                <a:cubicBezTo>
                  <a:pt x="3008313" y="654959"/>
                  <a:pt x="2751395" y="702471"/>
                  <a:pt x="2629272" y="681570"/>
                </a:cubicBezTo>
                <a:cubicBezTo>
                  <a:pt x="2507149" y="660669"/>
                  <a:pt x="2325750" y="661404"/>
                  <a:pt x="2083574" y="681570"/>
                </a:cubicBezTo>
                <a:cubicBezTo>
                  <a:pt x="1841398" y="701736"/>
                  <a:pt x="1594870" y="650287"/>
                  <a:pt x="1389049" y="681570"/>
                </a:cubicBezTo>
                <a:cubicBezTo>
                  <a:pt x="1183229" y="712853"/>
                  <a:pt x="1072439" y="695939"/>
                  <a:pt x="843351" y="681570"/>
                </a:cubicBezTo>
                <a:cubicBezTo>
                  <a:pt x="614263" y="667201"/>
                  <a:pt x="169829" y="698287"/>
                  <a:pt x="0" y="681570"/>
                </a:cubicBezTo>
                <a:cubicBezTo>
                  <a:pt x="20937" y="530965"/>
                  <a:pt x="6755" y="240686"/>
                  <a:pt x="0" y="0"/>
                </a:cubicBezTo>
                <a:close/>
              </a:path>
              <a:path w="3720668" h="681570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5815" y="246726"/>
                  <a:pt x="3728852" y="386220"/>
                  <a:pt x="3720668" y="681570"/>
                </a:cubicBezTo>
                <a:cubicBezTo>
                  <a:pt x="3446798" y="654876"/>
                  <a:pt x="3300596" y="660589"/>
                  <a:pt x="3026143" y="681570"/>
                </a:cubicBezTo>
                <a:cubicBezTo>
                  <a:pt x="2751690" y="702551"/>
                  <a:pt x="2710722" y="701001"/>
                  <a:pt x="2406032" y="681570"/>
                </a:cubicBezTo>
                <a:cubicBezTo>
                  <a:pt x="2101342" y="662139"/>
                  <a:pt x="1962163" y="701773"/>
                  <a:pt x="1823127" y="681570"/>
                </a:cubicBezTo>
                <a:cubicBezTo>
                  <a:pt x="1684091" y="661367"/>
                  <a:pt x="1475439" y="694412"/>
                  <a:pt x="1314636" y="681570"/>
                </a:cubicBezTo>
                <a:cubicBezTo>
                  <a:pt x="1153833" y="668728"/>
                  <a:pt x="968056" y="662483"/>
                  <a:pt x="694525" y="681570"/>
                </a:cubicBezTo>
                <a:cubicBezTo>
                  <a:pt x="420994" y="700657"/>
                  <a:pt x="328467" y="684943"/>
                  <a:pt x="0" y="681570"/>
                </a:cubicBezTo>
                <a:cubicBezTo>
                  <a:pt x="-31913" y="363113"/>
                  <a:pt x="-27538" y="32390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A person who speaks only one language</a:t>
            </a:r>
          </a:p>
        </p:txBody>
      </p:sp>
    </p:spTree>
    <p:extLst>
      <p:ext uri="{BB962C8B-B14F-4D97-AF65-F5344CB8AC3E}">
        <p14:creationId xmlns:p14="http://schemas.microsoft.com/office/powerpoint/2010/main" val="22044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was the first language spoken in outer space?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58797" y="1384336"/>
            <a:ext cx="3458446" cy="2305631"/>
          </a:xfrm>
          <a:custGeom>
            <a:avLst/>
            <a:gdLst>
              <a:gd name="connsiteX0" fmla="*/ 0 w 3458446"/>
              <a:gd name="connsiteY0" fmla="*/ 0 h 2305631"/>
              <a:gd name="connsiteX1" fmla="*/ 507239 w 3458446"/>
              <a:gd name="connsiteY1" fmla="*/ 0 h 2305631"/>
              <a:gd name="connsiteX2" fmla="*/ 1152815 w 3458446"/>
              <a:gd name="connsiteY2" fmla="*/ 0 h 2305631"/>
              <a:gd name="connsiteX3" fmla="*/ 1625470 w 3458446"/>
              <a:gd name="connsiteY3" fmla="*/ 0 h 2305631"/>
              <a:gd name="connsiteX4" fmla="*/ 2236462 w 3458446"/>
              <a:gd name="connsiteY4" fmla="*/ 0 h 2305631"/>
              <a:gd name="connsiteX5" fmla="*/ 2812869 w 3458446"/>
              <a:gd name="connsiteY5" fmla="*/ 0 h 2305631"/>
              <a:gd name="connsiteX6" fmla="*/ 3458446 w 3458446"/>
              <a:gd name="connsiteY6" fmla="*/ 0 h 2305631"/>
              <a:gd name="connsiteX7" fmla="*/ 3458446 w 3458446"/>
              <a:gd name="connsiteY7" fmla="*/ 530295 h 2305631"/>
              <a:gd name="connsiteX8" fmla="*/ 3458446 w 3458446"/>
              <a:gd name="connsiteY8" fmla="*/ 1106703 h 2305631"/>
              <a:gd name="connsiteX9" fmla="*/ 3458446 w 3458446"/>
              <a:gd name="connsiteY9" fmla="*/ 1636998 h 2305631"/>
              <a:gd name="connsiteX10" fmla="*/ 3458446 w 3458446"/>
              <a:gd name="connsiteY10" fmla="*/ 2305631 h 2305631"/>
              <a:gd name="connsiteX11" fmla="*/ 2812869 w 3458446"/>
              <a:gd name="connsiteY11" fmla="*/ 2305631 h 2305631"/>
              <a:gd name="connsiteX12" fmla="*/ 2201877 w 3458446"/>
              <a:gd name="connsiteY12" fmla="*/ 2305631 h 2305631"/>
              <a:gd name="connsiteX13" fmla="*/ 1694639 w 3458446"/>
              <a:gd name="connsiteY13" fmla="*/ 2305631 h 2305631"/>
              <a:gd name="connsiteX14" fmla="*/ 1049062 w 3458446"/>
              <a:gd name="connsiteY14" fmla="*/ 2305631 h 2305631"/>
              <a:gd name="connsiteX15" fmla="*/ 576408 w 3458446"/>
              <a:gd name="connsiteY15" fmla="*/ 2305631 h 2305631"/>
              <a:gd name="connsiteX16" fmla="*/ 0 w 3458446"/>
              <a:gd name="connsiteY16" fmla="*/ 2305631 h 2305631"/>
              <a:gd name="connsiteX17" fmla="*/ 0 w 3458446"/>
              <a:gd name="connsiteY17" fmla="*/ 1683111 h 2305631"/>
              <a:gd name="connsiteX18" fmla="*/ 0 w 3458446"/>
              <a:gd name="connsiteY18" fmla="*/ 1083647 h 2305631"/>
              <a:gd name="connsiteX19" fmla="*/ 0 w 3458446"/>
              <a:gd name="connsiteY19" fmla="*/ 576408 h 2305631"/>
              <a:gd name="connsiteX20" fmla="*/ 0 w 3458446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58446" h="2305631" extrusionOk="0">
                <a:moveTo>
                  <a:pt x="0" y="0"/>
                </a:moveTo>
                <a:cubicBezTo>
                  <a:pt x="202638" y="-29061"/>
                  <a:pt x="401718" y="2615"/>
                  <a:pt x="507239" y="0"/>
                </a:cubicBezTo>
                <a:cubicBezTo>
                  <a:pt x="612760" y="-2615"/>
                  <a:pt x="974037" y="955"/>
                  <a:pt x="1152815" y="0"/>
                </a:cubicBezTo>
                <a:cubicBezTo>
                  <a:pt x="1331593" y="-955"/>
                  <a:pt x="1413652" y="41311"/>
                  <a:pt x="1625470" y="0"/>
                </a:cubicBezTo>
                <a:cubicBezTo>
                  <a:pt x="1837288" y="-41311"/>
                  <a:pt x="2033621" y="3382"/>
                  <a:pt x="2236462" y="0"/>
                </a:cubicBezTo>
                <a:cubicBezTo>
                  <a:pt x="2439303" y="-3382"/>
                  <a:pt x="2691671" y="11868"/>
                  <a:pt x="2812869" y="0"/>
                </a:cubicBezTo>
                <a:cubicBezTo>
                  <a:pt x="2934067" y="-11868"/>
                  <a:pt x="3199348" y="52060"/>
                  <a:pt x="3458446" y="0"/>
                </a:cubicBezTo>
                <a:cubicBezTo>
                  <a:pt x="3463897" y="151668"/>
                  <a:pt x="3410604" y="410901"/>
                  <a:pt x="3458446" y="530295"/>
                </a:cubicBezTo>
                <a:cubicBezTo>
                  <a:pt x="3506288" y="649689"/>
                  <a:pt x="3421019" y="900561"/>
                  <a:pt x="3458446" y="1106703"/>
                </a:cubicBezTo>
                <a:cubicBezTo>
                  <a:pt x="3495873" y="1312845"/>
                  <a:pt x="3411534" y="1512411"/>
                  <a:pt x="3458446" y="1636998"/>
                </a:cubicBezTo>
                <a:cubicBezTo>
                  <a:pt x="3505358" y="1761585"/>
                  <a:pt x="3442833" y="1989363"/>
                  <a:pt x="3458446" y="2305631"/>
                </a:cubicBezTo>
                <a:cubicBezTo>
                  <a:pt x="3171339" y="2361397"/>
                  <a:pt x="2976125" y="2232400"/>
                  <a:pt x="2812869" y="2305631"/>
                </a:cubicBezTo>
                <a:cubicBezTo>
                  <a:pt x="2649613" y="2378862"/>
                  <a:pt x="2494481" y="2238799"/>
                  <a:pt x="2201877" y="2305631"/>
                </a:cubicBezTo>
                <a:cubicBezTo>
                  <a:pt x="1909273" y="2372463"/>
                  <a:pt x="1921129" y="2256428"/>
                  <a:pt x="1694639" y="2305631"/>
                </a:cubicBezTo>
                <a:cubicBezTo>
                  <a:pt x="1468149" y="2354834"/>
                  <a:pt x="1309378" y="2250409"/>
                  <a:pt x="1049062" y="2305631"/>
                </a:cubicBezTo>
                <a:cubicBezTo>
                  <a:pt x="788746" y="2360853"/>
                  <a:pt x="800808" y="2272295"/>
                  <a:pt x="576408" y="2305631"/>
                </a:cubicBezTo>
                <a:cubicBezTo>
                  <a:pt x="352008" y="2338967"/>
                  <a:pt x="206792" y="2261867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English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Russian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Chinese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French</a:t>
            </a:r>
          </a:p>
        </p:txBody>
      </p:sp>
      <p:pic>
        <p:nvPicPr>
          <p:cNvPr id="71" name="Picture 2" descr="Staff Meeting Font Generator Preview">
            <a:extLst>
              <a:ext uri="{FF2B5EF4-FFF2-40B4-BE49-F238E27FC236}">
                <a16:creationId xmlns:a16="http://schemas.microsoft.com/office/drawing/2014/main" id="{E0C52F02-E2D3-E3CA-93F4-2D8C5E12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9" y="1157217"/>
            <a:ext cx="4038529" cy="6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3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1" y="2185382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Italian didn’t become the official language of Italy until 2007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FF26F15B-5A96-E8BF-09E7-E1BF28CE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931147" y="1665425"/>
            <a:ext cx="3550863" cy="2367242"/>
          </a:xfrm>
          <a:custGeom>
            <a:avLst/>
            <a:gdLst>
              <a:gd name="connsiteX0" fmla="*/ 0 w 3550863"/>
              <a:gd name="connsiteY0" fmla="*/ 0 h 2367242"/>
              <a:gd name="connsiteX1" fmla="*/ 520793 w 3550863"/>
              <a:gd name="connsiteY1" fmla="*/ 0 h 2367242"/>
              <a:gd name="connsiteX2" fmla="*/ 1183621 w 3550863"/>
              <a:gd name="connsiteY2" fmla="*/ 0 h 2367242"/>
              <a:gd name="connsiteX3" fmla="*/ 1668906 w 3550863"/>
              <a:gd name="connsiteY3" fmla="*/ 0 h 2367242"/>
              <a:gd name="connsiteX4" fmla="*/ 2296225 w 3550863"/>
              <a:gd name="connsiteY4" fmla="*/ 0 h 2367242"/>
              <a:gd name="connsiteX5" fmla="*/ 2888035 w 3550863"/>
              <a:gd name="connsiteY5" fmla="*/ 0 h 2367242"/>
              <a:gd name="connsiteX6" fmla="*/ 3550863 w 3550863"/>
              <a:gd name="connsiteY6" fmla="*/ 0 h 2367242"/>
              <a:gd name="connsiteX7" fmla="*/ 3550863 w 3550863"/>
              <a:gd name="connsiteY7" fmla="*/ 544466 h 2367242"/>
              <a:gd name="connsiteX8" fmla="*/ 3550863 w 3550863"/>
              <a:gd name="connsiteY8" fmla="*/ 1136276 h 2367242"/>
              <a:gd name="connsiteX9" fmla="*/ 3550863 w 3550863"/>
              <a:gd name="connsiteY9" fmla="*/ 1680742 h 2367242"/>
              <a:gd name="connsiteX10" fmla="*/ 3550863 w 3550863"/>
              <a:gd name="connsiteY10" fmla="*/ 2367242 h 2367242"/>
              <a:gd name="connsiteX11" fmla="*/ 2888035 w 3550863"/>
              <a:gd name="connsiteY11" fmla="*/ 2367242 h 2367242"/>
              <a:gd name="connsiteX12" fmla="*/ 2260716 w 3550863"/>
              <a:gd name="connsiteY12" fmla="*/ 2367242 h 2367242"/>
              <a:gd name="connsiteX13" fmla="*/ 1739923 w 3550863"/>
              <a:gd name="connsiteY13" fmla="*/ 2367242 h 2367242"/>
              <a:gd name="connsiteX14" fmla="*/ 1077095 w 3550863"/>
              <a:gd name="connsiteY14" fmla="*/ 2367242 h 2367242"/>
              <a:gd name="connsiteX15" fmla="*/ 591811 w 3550863"/>
              <a:gd name="connsiteY15" fmla="*/ 2367242 h 2367242"/>
              <a:gd name="connsiteX16" fmla="*/ 0 w 3550863"/>
              <a:gd name="connsiteY16" fmla="*/ 2367242 h 2367242"/>
              <a:gd name="connsiteX17" fmla="*/ 0 w 3550863"/>
              <a:gd name="connsiteY17" fmla="*/ 1728087 h 2367242"/>
              <a:gd name="connsiteX18" fmla="*/ 0 w 3550863"/>
              <a:gd name="connsiteY18" fmla="*/ 1112604 h 2367242"/>
              <a:gd name="connsiteX19" fmla="*/ 0 w 3550863"/>
              <a:gd name="connsiteY19" fmla="*/ 591811 h 2367242"/>
              <a:gd name="connsiteX20" fmla="*/ 0 w 3550863"/>
              <a:gd name="connsiteY20" fmla="*/ 0 h 236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0863" h="2367242" extrusionOk="0">
                <a:moveTo>
                  <a:pt x="0" y="0"/>
                </a:moveTo>
                <a:cubicBezTo>
                  <a:pt x="255656" y="-57386"/>
                  <a:pt x="372909" y="42251"/>
                  <a:pt x="520793" y="0"/>
                </a:cubicBezTo>
                <a:cubicBezTo>
                  <a:pt x="668677" y="-42251"/>
                  <a:pt x="855055" y="52348"/>
                  <a:pt x="1183621" y="0"/>
                </a:cubicBezTo>
                <a:cubicBezTo>
                  <a:pt x="1512187" y="-52348"/>
                  <a:pt x="1464386" y="9248"/>
                  <a:pt x="1668906" y="0"/>
                </a:cubicBezTo>
                <a:cubicBezTo>
                  <a:pt x="1873427" y="-9248"/>
                  <a:pt x="2035326" y="6476"/>
                  <a:pt x="2296225" y="0"/>
                </a:cubicBezTo>
                <a:cubicBezTo>
                  <a:pt x="2557124" y="-6476"/>
                  <a:pt x="2645407" y="46295"/>
                  <a:pt x="2888035" y="0"/>
                </a:cubicBezTo>
                <a:cubicBezTo>
                  <a:pt x="3130663" y="-46295"/>
                  <a:pt x="3377620" y="53291"/>
                  <a:pt x="3550863" y="0"/>
                </a:cubicBezTo>
                <a:cubicBezTo>
                  <a:pt x="3607831" y="114357"/>
                  <a:pt x="3495102" y="395139"/>
                  <a:pt x="3550863" y="544466"/>
                </a:cubicBezTo>
                <a:cubicBezTo>
                  <a:pt x="3606624" y="693793"/>
                  <a:pt x="3510364" y="867093"/>
                  <a:pt x="3550863" y="1136276"/>
                </a:cubicBezTo>
                <a:cubicBezTo>
                  <a:pt x="3591362" y="1405459"/>
                  <a:pt x="3496602" y="1507190"/>
                  <a:pt x="3550863" y="1680742"/>
                </a:cubicBezTo>
                <a:cubicBezTo>
                  <a:pt x="3605124" y="1854294"/>
                  <a:pt x="3501118" y="2024562"/>
                  <a:pt x="3550863" y="2367242"/>
                </a:cubicBezTo>
                <a:cubicBezTo>
                  <a:pt x="3347623" y="2426325"/>
                  <a:pt x="3143907" y="2289190"/>
                  <a:pt x="2888035" y="2367242"/>
                </a:cubicBezTo>
                <a:cubicBezTo>
                  <a:pt x="2632163" y="2445294"/>
                  <a:pt x="2475767" y="2362222"/>
                  <a:pt x="2260716" y="2367242"/>
                </a:cubicBezTo>
                <a:cubicBezTo>
                  <a:pt x="2045665" y="2372262"/>
                  <a:pt x="1971877" y="2313755"/>
                  <a:pt x="1739923" y="2367242"/>
                </a:cubicBezTo>
                <a:cubicBezTo>
                  <a:pt x="1507969" y="2420729"/>
                  <a:pt x="1280299" y="2359271"/>
                  <a:pt x="1077095" y="2367242"/>
                </a:cubicBezTo>
                <a:cubicBezTo>
                  <a:pt x="873891" y="2375213"/>
                  <a:pt x="731050" y="2346148"/>
                  <a:pt x="591811" y="2367242"/>
                </a:cubicBezTo>
                <a:cubicBezTo>
                  <a:pt x="452572" y="2388336"/>
                  <a:pt x="211274" y="2353936"/>
                  <a:pt x="0" y="2367242"/>
                </a:cubicBezTo>
                <a:cubicBezTo>
                  <a:pt x="-62236" y="2140845"/>
                  <a:pt x="23624" y="1858151"/>
                  <a:pt x="0" y="1728087"/>
                </a:cubicBezTo>
                <a:cubicBezTo>
                  <a:pt x="-23624" y="1598024"/>
                  <a:pt x="42014" y="1404476"/>
                  <a:pt x="0" y="1112604"/>
                </a:cubicBezTo>
                <a:cubicBezTo>
                  <a:pt x="-42014" y="820732"/>
                  <a:pt x="57247" y="840511"/>
                  <a:pt x="0" y="591811"/>
                </a:cubicBezTo>
                <a:cubicBezTo>
                  <a:pt x="-57247" y="343111"/>
                  <a:pt x="32276" y="27593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taff Meeting Font Generator Preview">
            <a:extLst>
              <a:ext uri="{FF2B5EF4-FFF2-40B4-BE49-F238E27FC236}">
                <a16:creationId xmlns:a16="http://schemas.microsoft.com/office/drawing/2014/main" id="{250BDADC-4135-527B-5F35-34AAD9A1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5" y="1217016"/>
            <a:ext cx="3887638" cy="6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0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Most of the worlds languages are spoken in…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984315" y="1592048"/>
            <a:ext cx="3761643" cy="1971020"/>
          </a:xfrm>
          <a:custGeom>
            <a:avLst/>
            <a:gdLst>
              <a:gd name="connsiteX0" fmla="*/ 0 w 3761643"/>
              <a:gd name="connsiteY0" fmla="*/ 0 h 1971020"/>
              <a:gd name="connsiteX1" fmla="*/ 462145 w 3761643"/>
              <a:gd name="connsiteY1" fmla="*/ 0 h 1971020"/>
              <a:gd name="connsiteX2" fmla="*/ 1074755 w 3761643"/>
              <a:gd name="connsiteY2" fmla="*/ 0 h 1971020"/>
              <a:gd name="connsiteX3" fmla="*/ 1499283 w 3761643"/>
              <a:gd name="connsiteY3" fmla="*/ 0 h 1971020"/>
              <a:gd name="connsiteX4" fmla="*/ 2074277 w 3761643"/>
              <a:gd name="connsiteY4" fmla="*/ 0 h 1971020"/>
              <a:gd name="connsiteX5" fmla="*/ 2611655 w 3761643"/>
              <a:gd name="connsiteY5" fmla="*/ 0 h 1971020"/>
              <a:gd name="connsiteX6" fmla="*/ 3036183 w 3761643"/>
              <a:gd name="connsiteY6" fmla="*/ 0 h 1971020"/>
              <a:gd name="connsiteX7" fmla="*/ 3761643 w 3761643"/>
              <a:gd name="connsiteY7" fmla="*/ 0 h 1971020"/>
              <a:gd name="connsiteX8" fmla="*/ 3761643 w 3761643"/>
              <a:gd name="connsiteY8" fmla="*/ 453335 h 1971020"/>
              <a:gd name="connsiteX9" fmla="*/ 3761643 w 3761643"/>
              <a:gd name="connsiteY9" fmla="*/ 906669 h 1971020"/>
              <a:gd name="connsiteX10" fmla="*/ 3761643 w 3761643"/>
              <a:gd name="connsiteY10" fmla="*/ 1340294 h 1971020"/>
              <a:gd name="connsiteX11" fmla="*/ 3761643 w 3761643"/>
              <a:gd name="connsiteY11" fmla="*/ 1971020 h 1971020"/>
              <a:gd name="connsiteX12" fmla="*/ 3261882 w 3761643"/>
              <a:gd name="connsiteY12" fmla="*/ 1971020 h 1971020"/>
              <a:gd name="connsiteX13" fmla="*/ 2799737 w 3761643"/>
              <a:gd name="connsiteY13" fmla="*/ 1971020 h 1971020"/>
              <a:gd name="connsiteX14" fmla="*/ 2187127 w 3761643"/>
              <a:gd name="connsiteY14" fmla="*/ 1971020 h 1971020"/>
              <a:gd name="connsiteX15" fmla="*/ 1762598 w 3761643"/>
              <a:gd name="connsiteY15" fmla="*/ 1971020 h 1971020"/>
              <a:gd name="connsiteX16" fmla="*/ 1262837 w 3761643"/>
              <a:gd name="connsiteY16" fmla="*/ 1971020 h 1971020"/>
              <a:gd name="connsiteX17" fmla="*/ 650227 w 3761643"/>
              <a:gd name="connsiteY17" fmla="*/ 1971020 h 1971020"/>
              <a:gd name="connsiteX18" fmla="*/ 0 w 3761643"/>
              <a:gd name="connsiteY18" fmla="*/ 1971020 h 1971020"/>
              <a:gd name="connsiteX19" fmla="*/ 0 w 3761643"/>
              <a:gd name="connsiteY19" fmla="*/ 1478265 h 1971020"/>
              <a:gd name="connsiteX20" fmla="*/ 0 w 3761643"/>
              <a:gd name="connsiteY20" fmla="*/ 1024930 h 1971020"/>
              <a:gd name="connsiteX21" fmla="*/ 0 w 3761643"/>
              <a:gd name="connsiteY21" fmla="*/ 512465 h 1971020"/>
              <a:gd name="connsiteX22" fmla="*/ 0 w 3761643"/>
              <a:gd name="connsiteY22" fmla="*/ 0 h 197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643" h="1971020" extrusionOk="0">
                <a:moveTo>
                  <a:pt x="0" y="0"/>
                </a:moveTo>
                <a:cubicBezTo>
                  <a:pt x="189241" y="-15602"/>
                  <a:pt x="297612" y="54769"/>
                  <a:pt x="462145" y="0"/>
                </a:cubicBezTo>
                <a:cubicBezTo>
                  <a:pt x="626678" y="-54769"/>
                  <a:pt x="951383" y="69352"/>
                  <a:pt x="1074755" y="0"/>
                </a:cubicBezTo>
                <a:cubicBezTo>
                  <a:pt x="1198127" y="-69352"/>
                  <a:pt x="1311235" y="39314"/>
                  <a:pt x="1499283" y="0"/>
                </a:cubicBezTo>
                <a:cubicBezTo>
                  <a:pt x="1687331" y="-39314"/>
                  <a:pt x="1856687" y="13364"/>
                  <a:pt x="2074277" y="0"/>
                </a:cubicBezTo>
                <a:cubicBezTo>
                  <a:pt x="2291867" y="-13364"/>
                  <a:pt x="2453449" y="2071"/>
                  <a:pt x="2611655" y="0"/>
                </a:cubicBezTo>
                <a:cubicBezTo>
                  <a:pt x="2769861" y="-2071"/>
                  <a:pt x="2938737" y="49678"/>
                  <a:pt x="3036183" y="0"/>
                </a:cubicBezTo>
                <a:cubicBezTo>
                  <a:pt x="3133629" y="-49678"/>
                  <a:pt x="3576602" y="39756"/>
                  <a:pt x="3761643" y="0"/>
                </a:cubicBezTo>
                <a:cubicBezTo>
                  <a:pt x="3785512" y="143381"/>
                  <a:pt x="3727084" y="332985"/>
                  <a:pt x="3761643" y="453335"/>
                </a:cubicBezTo>
                <a:cubicBezTo>
                  <a:pt x="3796202" y="573686"/>
                  <a:pt x="3718025" y="805710"/>
                  <a:pt x="3761643" y="906669"/>
                </a:cubicBezTo>
                <a:cubicBezTo>
                  <a:pt x="3805261" y="1007628"/>
                  <a:pt x="3728953" y="1206222"/>
                  <a:pt x="3761643" y="1340294"/>
                </a:cubicBezTo>
                <a:cubicBezTo>
                  <a:pt x="3794333" y="1474366"/>
                  <a:pt x="3698327" y="1720525"/>
                  <a:pt x="3761643" y="1971020"/>
                </a:cubicBezTo>
                <a:cubicBezTo>
                  <a:pt x="3558180" y="1977945"/>
                  <a:pt x="3367687" y="1949757"/>
                  <a:pt x="3261882" y="1971020"/>
                </a:cubicBezTo>
                <a:cubicBezTo>
                  <a:pt x="3156077" y="1992283"/>
                  <a:pt x="3000629" y="1922424"/>
                  <a:pt x="2799737" y="1971020"/>
                </a:cubicBezTo>
                <a:cubicBezTo>
                  <a:pt x="2598845" y="2019616"/>
                  <a:pt x="2343648" y="1919982"/>
                  <a:pt x="2187127" y="1971020"/>
                </a:cubicBezTo>
                <a:cubicBezTo>
                  <a:pt x="2030606" y="2022058"/>
                  <a:pt x="1972199" y="1952071"/>
                  <a:pt x="1762598" y="1971020"/>
                </a:cubicBezTo>
                <a:cubicBezTo>
                  <a:pt x="1552997" y="1989969"/>
                  <a:pt x="1508255" y="1915952"/>
                  <a:pt x="1262837" y="1971020"/>
                </a:cubicBezTo>
                <a:cubicBezTo>
                  <a:pt x="1017419" y="2026088"/>
                  <a:pt x="820853" y="1915311"/>
                  <a:pt x="650227" y="1971020"/>
                </a:cubicBezTo>
                <a:cubicBezTo>
                  <a:pt x="479601" y="2026729"/>
                  <a:pt x="254830" y="1964960"/>
                  <a:pt x="0" y="1971020"/>
                </a:cubicBezTo>
                <a:cubicBezTo>
                  <a:pt x="-38413" y="1751904"/>
                  <a:pt x="4894" y="1656540"/>
                  <a:pt x="0" y="1478265"/>
                </a:cubicBezTo>
                <a:cubicBezTo>
                  <a:pt x="-4894" y="1299990"/>
                  <a:pt x="30535" y="1245052"/>
                  <a:pt x="0" y="1024930"/>
                </a:cubicBezTo>
                <a:cubicBezTo>
                  <a:pt x="-30535" y="804809"/>
                  <a:pt x="22137" y="637319"/>
                  <a:pt x="0" y="512465"/>
                </a:cubicBezTo>
                <a:cubicBezTo>
                  <a:pt x="-22137" y="387612"/>
                  <a:pt x="17576" y="16438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Europe + Asia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Asia + Africa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South America + Asia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Europe + North America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092DE3B0-10B4-8131-F587-A87D41F5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6" y="1160536"/>
            <a:ext cx="3762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1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72" y="2158485"/>
            <a:ext cx="4388787" cy="1712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Approximately how many indigenous languages are spoken in Europe?</a:t>
            </a:r>
            <a:endParaRPr lang="en-GB" sz="3200" i="1" dirty="0">
              <a:latin typeface="Dreaming Outloud Pro" panose="03050502040302030504" pitchFamily="66" charset="0"/>
              <a:ea typeface="Tahoma" panose="020B0604030504040204" pitchFamily="34" charset="0"/>
              <a:cs typeface="Dreaming Outloud Pro" panose="03050502040302030504" pitchFamily="66" charset="0"/>
            </a:endParaRP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225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25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2500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12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F787B6F9-802C-47D0-69D8-A14C117B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121109" y="1176591"/>
            <a:ext cx="3317349" cy="2616565"/>
          </a:xfrm>
          <a:custGeom>
            <a:avLst/>
            <a:gdLst>
              <a:gd name="connsiteX0" fmla="*/ 0 w 3317349"/>
              <a:gd name="connsiteY0" fmla="*/ 0 h 2616565"/>
              <a:gd name="connsiteX1" fmla="*/ 453371 w 3317349"/>
              <a:gd name="connsiteY1" fmla="*/ 0 h 2616565"/>
              <a:gd name="connsiteX2" fmla="*/ 1039436 w 3317349"/>
              <a:gd name="connsiteY2" fmla="*/ 0 h 2616565"/>
              <a:gd name="connsiteX3" fmla="*/ 1525981 w 3317349"/>
              <a:gd name="connsiteY3" fmla="*/ 0 h 2616565"/>
              <a:gd name="connsiteX4" fmla="*/ 2078872 w 3317349"/>
              <a:gd name="connsiteY4" fmla="*/ 0 h 2616565"/>
              <a:gd name="connsiteX5" fmla="*/ 2565417 w 3317349"/>
              <a:gd name="connsiteY5" fmla="*/ 0 h 2616565"/>
              <a:gd name="connsiteX6" fmla="*/ 3317349 w 3317349"/>
              <a:gd name="connsiteY6" fmla="*/ 0 h 2616565"/>
              <a:gd name="connsiteX7" fmla="*/ 3317349 w 3317349"/>
              <a:gd name="connsiteY7" fmla="*/ 497147 h 2616565"/>
              <a:gd name="connsiteX8" fmla="*/ 3317349 w 3317349"/>
              <a:gd name="connsiteY8" fmla="*/ 968129 h 2616565"/>
              <a:gd name="connsiteX9" fmla="*/ 3317349 w 3317349"/>
              <a:gd name="connsiteY9" fmla="*/ 1439111 h 2616565"/>
              <a:gd name="connsiteX10" fmla="*/ 3317349 w 3317349"/>
              <a:gd name="connsiteY10" fmla="*/ 1936258 h 2616565"/>
              <a:gd name="connsiteX11" fmla="*/ 3317349 w 3317349"/>
              <a:gd name="connsiteY11" fmla="*/ 2616565 h 2616565"/>
              <a:gd name="connsiteX12" fmla="*/ 2863978 w 3317349"/>
              <a:gd name="connsiteY12" fmla="*/ 2616565 h 2616565"/>
              <a:gd name="connsiteX13" fmla="*/ 2410607 w 3317349"/>
              <a:gd name="connsiteY13" fmla="*/ 2616565 h 2616565"/>
              <a:gd name="connsiteX14" fmla="*/ 1890889 w 3317349"/>
              <a:gd name="connsiteY14" fmla="*/ 2616565 h 2616565"/>
              <a:gd name="connsiteX15" fmla="*/ 1404344 w 3317349"/>
              <a:gd name="connsiteY15" fmla="*/ 2616565 h 2616565"/>
              <a:gd name="connsiteX16" fmla="*/ 950973 w 3317349"/>
              <a:gd name="connsiteY16" fmla="*/ 2616565 h 2616565"/>
              <a:gd name="connsiteX17" fmla="*/ 0 w 3317349"/>
              <a:gd name="connsiteY17" fmla="*/ 2616565 h 2616565"/>
              <a:gd name="connsiteX18" fmla="*/ 0 w 3317349"/>
              <a:gd name="connsiteY18" fmla="*/ 2145583 h 2616565"/>
              <a:gd name="connsiteX19" fmla="*/ 0 w 3317349"/>
              <a:gd name="connsiteY19" fmla="*/ 1596105 h 2616565"/>
              <a:gd name="connsiteX20" fmla="*/ 0 w 3317349"/>
              <a:gd name="connsiteY20" fmla="*/ 1151289 h 2616565"/>
              <a:gd name="connsiteX21" fmla="*/ 0 w 3317349"/>
              <a:gd name="connsiteY21" fmla="*/ 627976 h 2616565"/>
              <a:gd name="connsiteX22" fmla="*/ 0 w 3317349"/>
              <a:gd name="connsiteY22" fmla="*/ 0 h 261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17349" h="2616565" extrusionOk="0">
                <a:moveTo>
                  <a:pt x="0" y="0"/>
                </a:moveTo>
                <a:cubicBezTo>
                  <a:pt x="193527" y="-11264"/>
                  <a:pt x="332212" y="35992"/>
                  <a:pt x="453371" y="0"/>
                </a:cubicBezTo>
                <a:cubicBezTo>
                  <a:pt x="574530" y="-35992"/>
                  <a:pt x="831276" y="46448"/>
                  <a:pt x="1039436" y="0"/>
                </a:cubicBezTo>
                <a:cubicBezTo>
                  <a:pt x="1247597" y="-46448"/>
                  <a:pt x="1327039" y="54670"/>
                  <a:pt x="1525981" y="0"/>
                </a:cubicBezTo>
                <a:cubicBezTo>
                  <a:pt x="1724924" y="-54670"/>
                  <a:pt x="1939612" y="45854"/>
                  <a:pt x="2078872" y="0"/>
                </a:cubicBezTo>
                <a:cubicBezTo>
                  <a:pt x="2218132" y="-45854"/>
                  <a:pt x="2332609" y="7428"/>
                  <a:pt x="2565417" y="0"/>
                </a:cubicBezTo>
                <a:cubicBezTo>
                  <a:pt x="2798226" y="-7428"/>
                  <a:pt x="3097547" y="47964"/>
                  <a:pt x="3317349" y="0"/>
                </a:cubicBezTo>
                <a:cubicBezTo>
                  <a:pt x="3338225" y="171877"/>
                  <a:pt x="3295147" y="275912"/>
                  <a:pt x="3317349" y="497147"/>
                </a:cubicBezTo>
                <a:cubicBezTo>
                  <a:pt x="3339551" y="718382"/>
                  <a:pt x="3262745" y="742334"/>
                  <a:pt x="3317349" y="968129"/>
                </a:cubicBezTo>
                <a:cubicBezTo>
                  <a:pt x="3371953" y="1193924"/>
                  <a:pt x="3266624" y="1270127"/>
                  <a:pt x="3317349" y="1439111"/>
                </a:cubicBezTo>
                <a:cubicBezTo>
                  <a:pt x="3368074" y="1608095"/>
                  <a:pt x="3297112" y="1750484"/>
                  <a:pt x="3317349" y="1936258"/>
                </a:cubicBezTo>
                <a:cubicBezTo>
                  <a:pt x="3337586" y="2122032"/>
                  <a:pt x="3247148" y="2307887"/>
                  <a:pt x="3317349" y="2616565"/>
                </a:cubicBezTo>
                <a:cubicBezTo>
                  <a:pt x="3225821" y="2659237"/>
                  <a:pt x="2993998" y="2563402"/>
                  <a:pt x="2863978" y="2616565"/>
                </a:cubicBezTo>
                <a:cubicBezTo>
                  <a:pt x="2733958" y="2669728"/>
                  <a:pt x="2628941" y="2600839"/>
                  <a:pt x="2410607" y="2616565"/>
                </a:cubicBezTo>
                <a:cubicBezTo>
                  <a:pt x="2192273" y="2632291"/>
                  <a:pt x="2047274" y="2594093"/>
                  <a:pt x="1890889" y="2616565"/>
                </a:cubicBezTo>
                <a:cubicBezTo>
                  <a:pt x="1734504" y="2639037"/>
                  <a:pt x="1510781" y="2587761"/>
                  <a:pt x="1404344" y="2616565"/>
                </a:cubicBezTo>
                <a:cubicBezTo>
                  <a:pt x="1297908" y="2645369"/>
                  <a:pt x="1163894" y="2567469"/>
                  <a:pt x="950973" y="2616565"/>
                </a:cubicBezTo>
                <a:cubicBezTo>
                  <a:pt x="738052" y="2665661"/>
                  <a:pt x="245033" y="2526031"/>
                  <a:pt x="0" y="2616565"/>
                </a:cubicBezTo>
                <a:cubicBezTo>
                  <a:pt x="-11826" y="2424216"/>
                  <a:pt x="33612" y="2342404"/>
                  <a:pt x="0" y="2145583"/>
                </a:cubicBezTo>
                <a:cubicBezTo>
                  <a:pt x="-33612" y="1948762"/>
                  <a:pt x="41837" y="1728525"/>
                  <a:pt x="0" y="1596105"/>
                </a:cubicBezTo>
                <a:cubicBezTo>
                  <a:pt x="-41837" y="1463685"/>
                  <a:pt x="30775" y="1355623"/>
                  <a:pt x="0" y="1151289"/>
                </a:cubicBezTo>
                <a:cubicBezTo>
                  <a:pt x="-30775" y="946955"/>
                  <a:pt x="28613" y="743115"/>
                  <a:pt x="0" y="627976"/>
                </a:cubicBezTo>
                <a:cubicBezTo>
                  <a:pt x="-28613" y="512837"/>
                  <a:pt x="26802" y="14189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4824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42C11B78-8A92-1457-8A32-AABCE3B7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2" y="1206321"/>
            <a:ext cx="37719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0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In which European country are there twice as many pigs as people?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54463" y="1384336"/>
            <a:ext cx="3467114" cy="2305631"/>
          </a:xfrm>
          <a:custGeom>
            <a:avLst/>
            <a:gdLst>
              <a:gd name="connsiteX0" fmla="*/ 0 w 3467114"/>
              <a:gd name="connsiteY0" fmla="*/ 0 h 2305631"/>
              <a:gd name="connsiteX1" fmla="*/ 508510 w 3467114"/>
              <a:gd name="connsiteY1" fmla="*/ 0 h 2305631"/>
              <a:gd name="connsiteX2" fmla="*/ 1155705 w 3467114"/>
              <a:gd name="connsiteY2" fmla="*/ 0 h 2305631"/>
              <a:gd name="connsiteX3" fmla="*/ 1629544 w 3467114"/>
              <a:gd name="connsiteY3" fmla="*/ 0 h 2305631"/>
              <a:gd name="connsiteX4" fmla="*/ 2242067 w 3467114"/>
              <a:gd name="connsiteY4" fmla="*/ 0 h 2305631"/>
              <a:gd name="connsiteX5" fmla="*/ 2819919 w 3467114"/>
              <a:gd name="connsiteY5" fmla="*/ 0 h 2305631"/>
              <a:gd name="connsiteX6" fmla="*/ 3467114 w 3467114"/>
              <a:gd name="connsiteY6" fmla="*/ 0 h 2305631"/>
              <a:gd name="connsiteX7" fmla="*/ 3467114 w 3467114"/>
              <a:gd name="connsiteY7" fmla="*/ 530295 h 2305631"/>
              <a:gd name="connsiteX8" fmla="*/ 3467114 w 3467114"/>
              <a:gd name="connsiteY8" fmla="*/ 1106703 h 2305631"/>
              <a:gd name="connsiteX9" fmla="*/ 3467114 w 3467114"/>
              <a:gd name="connsiteY9" fmla="*/ 1636998 h 2305631"/>
              <a:gd name="connsiteX10" fmla="*/ 3467114 w 3467114"/>
              <a:gd name="connsiteY10" fmla="*/ 2305631 h 2305631"/>
              <a:gd name="connsiteX11" fmla="*/ 2819919 w 3467114"/>
              <a:gd name="connsiteY11" fmla="*/ 2305631 h 2305631"/>
              <a:gd name="connsiteX12" fmla="*/ 2207396 w 3467114"/>
              <a:gd name="connsiteY12" fmla="*/ 2305631 h 2305631"/>
              <a:gd name="connsiteX13" fmla="*/ 1698886 w 3467114"/>
              <a:gd name="connsiteY13" fmla="*/ 2305631 h 2305631"/>
              <a:gd name="connsiteX14" fmla="*/ 1051691 w 3467114"/>
              <a:gd name="connsiteY14" fmla="*/ 2305631 h 2305631"/>
              <a:gd name="connsiteX15" fmla="*/ 577852 w 3467114"/>
              <a:gd name="connsiteY15" fmla="*/ 2305631 h 2305631"/>
              <a:gd name="connsiteX16" fmla="*/ 0 w 3467114"/>
              <a:gd name="connsiteY16" fmla="*/ 2305631 h 2305631"/>
              <a:gd name="connsiteX17" fmla="*/ 0 w 3467114"/>
              <a:gd name="connsiteY17" fmla="*/ 1683111 h 2305631"/>
              <a:gd name="connsiteX18" fmla="*/ 0 w 3467114"/>
              <a:gd name="connsiteY18" fmla="*/ 1083647 h 2305631"/>
              <a:gd name="connsiteX19" fmla="*/ 0 w 3467114"/>
              <a:gd name="connsiteY19" fmla="*/ 576408 h 2305631"/>
              <a:gd name="connsiteX20" fmla="*/ 0 w 3467114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67114" h="2305631" extrusionOk="0">
                <a:moveTo>
                  <a:pt x="0" y="0"/>
                </a:moveTo>
                <a:cubicBezTo>
                  <a:pt x="114960" y="-4236"/>
                  <a:pt x="303077" y="3652"/>
                  <a:pt x="508510" y="0"/>
                </a:cubicBezTo>
                <a:cubicBezTo>
                  <a:pt x="713943" y="-3652"/>
                  <a:pt x="887264" y="19071"/>
                  <a:pt x="1155705" y="0"/>
                </a:cubicBezTo>
                <a:cubicBezTo>
                  <a:pt x="1424146" y="-19071"/>
                  <a:pt x="1510797" y="26708"/>
                  <a:pt x="1629544" y="0"/>
                </a:cubicBezTo>
                <a:cubicBezTo>
                  <a:pt x="1748291" y="-26708"/>
                  <a:pt x="2098507" y="33942"/>
                  <a:pt x="2242067" y="0"/>
                </a:cubicBezTo>
                <a:cubicBezTo>
                  <a:pt x="2385627" y="-33942"/>
                  <a:pt x="2542153" y="29322"/>
                  <a:pt x="2819919" y="0"/>
                </a:cubicBezTo>
                <a:cubicBezTo>
                  <a:pt x="3097685" y="-29322"/>
                  <a:pt x="3232919" y="51845"/>
                  <a:pt x="3467114" y="0"/>
                </a:cubicBezTo>
                <a:cubicBezTo>
                  <a:pt x="3472565" y="151668"/>
                  <a:pt x="3419272" y="410901"/>
                  <a:pt x="3467114" y="530295"/>
                </a:cubicBezTo>
                <a:cubicBezTo>
                  <a:pt x="3514956" y="649689"/>
                  <a:pt x="3429687" y="900561"/>
                  <a:pt x="3467114" y="1106703"/>
                </a:cubicBezTo>
                <a:cubicBezTo>
                  <a:pt x="3504541" y="1312845"/>
                  <a:pt x="3420202" y="1512411"/>
                  <a:pt x="3467114" y="1636998"/>
                </a:cubicBezTo>
                <a:cubicBezTo>
                  <a:pt x="3514026" y="1761585"/>
                  <a:pt x="3451501" y="1989363"/>
                  <a:pt x="3467114" y="2305631"/>
                </a:cubicBezTo>
                <a:cubicBezTo>
                  <a:pt x="3235042" y="2313704"/>
                  <a:pt x="2952458" y="2253037"/>
                  <a:pt x="2819919" y="2305631"/>
                </a:cubicBezTo>
                <a:cubicBezTo>
                  <a:pt x="2687381" y="2358225"/>
                  <a:pt x="2340597" y="2268430"/>
                  <a:pt x="2207396" y="2305631"/>
                </a:cubicBezTo>
                <a:cubicBezTo>
                  <a:pt x="2074195" y="2342832"/>
                  <a:pt x="1830639" y="2272933"/>
                  <a:pt x="1698886" y="2305631"/>
                </a:cubicBezTo>
                <a:cubicBezTo>
                  <a:pt x="1567133" y="2338329"/>
                  <a:pt x="1212835" y="2250998"/>
                  <a:pt x="1051691" y="2305631"/>
                </a:cubicBezTo>
                <a:cubicBezTo>
                  <a:pt x="890548" y="2360264"/>
                  <a:pt x="765937" y="2249472"/>
                  <a:pt x="577852" y="2305631"/>
                </a:cubicBezTo>
                <a:cubicBezTo>
                  <a:pt x="389767" y="2361790"/>
                  <a:pt x="194207" y="2239875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Wales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Denmark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Norway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England</a:t>
            </a:r>
          </a:p>
        </p:txBody>
      </p:sp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86806AE7-1E55-C8F5-24C3-ED121D92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2" y="1203776"/>
            <a:ext cx="3762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The smallest country in Europe has a population of 805 people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250933" y="1384336"/>
            <a:ext cx="3074174" cy="2305631"/>
          </a:xfrm>
          <a:custGeom>
            <a:avLst/>
            <a:gdLst>
              <a:gd name="connsiteX0" fmla="*/ 0 w 3074174"/>
              <a:gd name="connsiteY0" fmla="*/ 0 h 2305631"/>
              <a:gd name="connsiteX1" fmla="*/ 450879 w 3074174"/>
              <a:gd name="connsiteY1" fmla="*/ 0 h 2305631"/>
              <a:gd name="connsiteX2" fmla="*/ 1024725 w 3074174"/>
              <a:gd name="connsiteY2" fmla="*/ 0 h 2305631"/>
              <a:gd name="connsiteX3" fmla="*/ 1444862 w 3074174"/>
              <a:gd name="connsiteY3" fmla="*/ 0 h 2305631"/>
              <a:gd name="connsiteX4" fmla="*/ 1987966 w 3074174"/>
              <a:gd name="connsiteY4" fmla="*/ 0 h 2305631"/>
              <a:gd name="connsiteX5" fmla="*/ 2500328 w 3074174"/>
              <a:gd name="connsiteY5" fmla="*/ 0 h 2305631"/>
              <a:gd name="connsiteX6" fmla="*/ 3074174 w 3074174"/>
              <a:gd name="connsiteY6" fmla="*/ 0 h 2305631"/>
              <a:gd name="connsiteX7" fmla="*/ 3074174 w 3074174"/>
              <a:gd name="connsiteY7" fmla="*/ 530295 h 2305631"/>
              <a:gd name="connsiteX8" fmla="*/ 3074174 w 3074174"/>
              <a:gd name="connsiteY8" fmla="*/ 1106703 h 2305631"/>
              <a:gd name="connsiteX9" fmla="*/ 3074174 w 3074174"/>
              <a:gd name="connsiteY9" fmla="*/ 1636998 h 2305631"/>
              <a:gd name="connsiteX10" fmla="*/ 3074174 w 3074174"/>
              <a:gd name="connsiteY10" fmla="*/ 2305631 h 2305631"/>
              <a:gd name="connsiteX11" fmla="*/ 2500328 w 3074174"/>
              <a:gd name="connsiteY11" fmla="*/ 2305631 h 2305631"/>
              <a:gd name="connsiteX12" fmla="*/ 1957224 w 3074174"/>
              <a:gd name="connsiteY12" fmla="*/ 2305631 h 2305631"/>
              <a:gd name="connsiteX13" fmla="*/ 1506345 w 3074174"/>
              <a:gd name="connsiteY13" fmla="*/ 2305631 h 2305631"/>
              <a:gd name="connsiteX14" fmla="*/ 932499 w 3074174"/>
              <a:gd name="connsiteY14" fmla="*/ 2305631 h 2305631"/>
              <a:gd name="connsiteX15" fmla="*/ 512362 w 3074174"/>
              <a:gd name="connsiteY15" fmla="*/ 2305631 h 2305631"/>
              <a:gd name="connsiteX16" fmla="*/ 0 w 3074174"/>
              <a:gd name="connsiteY16" fmla="*/ 2305631 h 2305631"/>
              <a:gd name="connsiteX17" fmla="*/ 0 w 3074174"/>
              <a:gd name="connsiteY17" fmla="*/ 1683111 h 2305631"/>
              <a:gd name="connsiteX18" fmla="*/ 0 w 3074174"/>
              <a:gd name="connsiteY18" fmla="*/ 1083647 h 2305631"/>
              <a:gd name="connsiteX19" fmla="*/ 0 w 3074174"/>
              <a:gd name="connsiteY19" fmla="*/ 576408 h 2305631"/>
              <a:gd name="connsiteX20" fmla="*/ 0 w 3074174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4174" h="2305631" extrusionOk="0">
                <a:moveTo>
                  <a:pt x="0" y="0"/>
                </a:moveTo>
                <a:cubicBezTo>
                  <a:pt x="223832" y="-15207"/>
                  <a:pt x="253338" y="3641"/>
                  <a:pt x="450879" y="0"/>
                </a:cubicBezTo>
                <a:cubicBezTo>
                  <a:pt x="648420" y="-3641"/>
                  <a:pt x="855751" y="8168"/>
                  <a:pt x="1024725" y="0"/>
                </a:cubicBezTo>
                <a:cubicBezTo>
                  <a:pt x="1193699" y="-8168"/>
                  <a:pt x="1341455" y="40062"/>
                  <a:pt x="1444862" y="0"/>
                </a:cubicBezTo>
                <a:cubicBezTo>
                  <a:pt x="1548269" y="-40062"/>
                  <a:pt x="1797669" y="52262"/>
                  <a:pt x="1987966" y="0"/>
                </a:cubicBezTo>
                <a:cubicBezTo>
                  <a:pt x="2178263" y="-52262"/>
                  <a:pt x="2331426" y="48618"/>
                  <a:pt x="2500328" y="0"/>
                </a:cubicBezTo>
                <a:cubicBezTo>
                  <a:pt x="2669230" y="-48618"/>
                  <a:pt x="2914922" y="61075"/>
                  <a:pt x="3074174" y="0"/>
                </a:cubicBezTo>
                <a:cubicBezTo>
                  <a:pt x="3079625" y="151668"/>
                  <a:pt x="3026332" y="410901"/>
                  <a:pt x="3074174" y="530295"/>
                </a:cubicBezTo>
                <a:cubicBezTo>
                  <a:pt x="3122016" y="649689"/>
                  <a:pt x="3036747" y="900561"/>
                  <a:pt x="3074174" y="1106703"/>
                </a:cubicBezTo>
                <a:cubicBezTo>
                  <a:pt x="3111601" y="1312845"/>
                  <a:pt x="3027262" y="1512411"/>
                  <a:pt x="3074174" y="1636998"/>
                </a:cubicBezTo>
                <a:cubicBezTo>
                  <a:pt x="3121086" y="1761585"/>
                  <a:pt x="3058561" y="1989363"/>
                  <a:pt x="3074174" y="2305631"/>
                </a:cubicBezTo>
                <a:cubicBezTo>
                  <a:pt x="2931435" y="2342773"/>
                  <a:pt x="2650215" y="2282927"/>
                  <a:pt x="2500328" y="2305631"/>
                </a:cubicBezTo>
                <a:cubicBezTo>
                  <a:pt x="2350441" y="2328335"/>
                  <a:pt x="2095292" y="2295825"/>
                  <a:pt x="1957224" y="2305631"/>
                </a:cubicBezTo>
                <a:cubicBezTo>
                  <a:pt x="1819156" y="2315437"/>
                  <a:pt x="1696635" y="2272568"/>
                  <a:pt x="1506345" y="2305631"/>
                </a:cubicBezTo>
                <a:cubicBezTo>
                  <a:pt x="1316055" y="2338694"/>
                  <a:pt x="1114340" y="2293315"/>
                  <a:pt x="932499" y="2305631"/>
                </a:cubicBezTo>
                <a:cubicBezTo>
                  <a:pt x="750658" y="2317947"/>
                  <a:pt x="604684" y="2273330"/>
                  <a:pt x="512362" y="2305631"/>
                </a:cubicBezTo>
                <a:cubicBezTo>
                  <a:pt x="420040" y="2337932"/>
                  <a:pt x="173252" y="2274584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F323C3F5-18B2-94F6-AB9B-FCC3E31F7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6" y="1233582"/>
            <a:ext cx="3781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7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In which of these countries is German not the official language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3261" y="1384336"/>
            <a:ext cx="3309518" cy="2305631"/>
          </a:xfrm>
          <a:custGeom>
            <a:avLst/>
            <a:gdLst>
              <a:gd name="connsiteX0" fmla="*/ 0 w 3309518"/>
              <a:gd name="connsiteY0" fmla="*/ 0 h 2305631"/>
              <a:gd name="connsiteX1" fmla="*/ 485396 w 3309518"/>
              <a:gd name="connsiteY1" fmla="*/ 0 h 2305631"/>
              <a:gd name="connsiteX2" fmla="*/ 1103173 w 3309518"/>
              <a:gd name="connsiteY2" fmla="*/ 0 h 2305631"/>
              <a:gd name="connsiteX3" fmla="*/ 1555473 w 3309518"/>
              <a:gd name="connsiteY3" fmla="*/ 0 h 2305631"/>
              <a:gd name="connsiteX4" fmla="*/ 2140155 w 3309518"/>
              <a:gd name="connsiteY4" fmla="*/ 0 h 2305631"/>
              <a:gd name="connsiteX5" fmla="*/ 2691741 w 3309518"/>
              <a:gd name="connsiteY5" fmla="*/ 0 h 2305631"/>
              <a:gd name="connsiteX6" fmla="*/ 3309518 w 3309518"/>
              <a:gd name="connsiteY6" fmla="*/ 0 h 2305631"/>
              <a:gd name="connsiteX7" fmla="*/ 3309518 w 3309518"/>
              <a:gd name="connsiteY7" fmla="*/ 530295 h 2305631"/>
              <a:gd name="connsiteX8" fmla="*/ 3309518 w 3309518"/>
              <a:gd name="connsiteY8" fmla="*/ 1106703 h 2305631"/>
              <a:gd name="connsiteX9" fmla="*/ 3309518 w 3309518"/>
              <a:gd name="connsiteY9" fmla="*/ 1636998 h 2305631"/>
              <a:gd name="connsiteX10" fmla="*/ 3309518 w 3309518"/>
              <a:gd name="connsiteY10" fmla="*/ 2305631 h 2305631"/>
              <a:gd name="connsiteX11" fmla="*/ 2691741 w 3309518"/>
              <a:gd name="connsiteY11" fmla="*/ 2305631 h 2305631"/>
              <a:gd name="connsiteX12" fmla="*/ 2107060 w 3309518"/>
              <a:gd name="connsiteY12" fmla="*/ 2305631 h 2305631"/>
              <a:gd name="connsiteX13" fmla="*/ 1621664 w 3309518"/>
              <a:gd name="connsiteY13" fmla="*/ 2305631 h 2305631"/>
              <a:gd name="connsiteX14" fmla="*/ 1003887 w 3309518"/>
              <a:gd name="connsiteY14" fmla="*/ 2305631 h 2305631"/>
              <a:gd name="connsiteX15" fmla="*/ 551586 w 3309518"/>
              <a:gd name="connsiteY15" fmla="*/ 2305631 h 2305631"/>
              <a:gd name="connsiteX16" fmla="*/ 0 w 3309518"/>
              <a:gd name="connsiteY16" fmla="*/ 2305631 h 2305631"/>
              <a:gd name="connsiteX17" fmla="*/ 0 w 3309518"/>
              <a:gd name="connsiteY17" fmla="*/ 1683111 h 2305631"/>
              <a:gd name="connsiteX18" fmla="*/ 0 w 3309518"/>
              <a:gd name="connsiteY18" fmla="*/ 1083647 h 2305631"/>
              <a:gd name="connsiteX19" fmla="*/ 0 w 3309518"/>
              <a:gd name="connsiteY19" fmla="*/ 576408 h 2305631"/>
              <a:gd name="connsiteX20" fmla="*/ 0 w 3309518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09518" h="2305631" extrusionOk="0">
                <a:moveTo>
                  <a:pt x="0" y="0"/>
                </a:moveTo>
                <a:cubicBezTo>
                  <a:pt x="129967" y="-34996"/>
                  <a:pt x="380065" y="25061"/>
                  <a:pt x="485396" y="0"/>
                </a:cubicBezTo>
                <a:cubicBezTo>
                  <a:pt x="590727" y="-25061"/>
                  <a:pt x="910788" y="26219"/>
                  <a:pt x="1103173" y="0"/>
                </a:cubicBezTo>
                <a:cubicBezTo>
                  <a:pt x="1295558" y="-26219"/>
                  <a:pt x="1459437" y="34505"/>
                  <a:pt x="1555473" y="0"/>
                </a:cubicBezTo>
                <a:cubicBezTo>
                  <a:pt x="1651509" y="-34505"/>
                  <a:pt x="1982589" y="51422"/>
                  <a:pt x="2140155" y="0"/>
                </a:cubicBezTo>
                <a:cubicBezTo>
                  <a:pt x="2297721" y="-51422"/>
                  <a:pt x="2418547" y="63993"/>
                  <a:pt x="2691741" y="0"/>
                </a:cubicBezTo>
                <a:cubicBezTo>
                  <a:pt x="2964935" y="-63993"/>
                  <a:pt x="3177902" y="55453"/>
                  <a:pt x="3309518" y="0"/>
                </a:cubicBezTo>
                <a:cubicBezTo>
                  <a:pt x="3314969" y="151668"/>
                  <a:pt x="3261676" y="410901"/>
                  <a:pt x="3309518" y="530295"/>
                </a:cubicBezTo>
                <a:cubicBezTo>
                  <a:pt x="3357360" y="649689"/>
                  <a:pt x="3272091" y="900561"/>
                  <a:pt x="3309518" y="1106703"/>
                </a:cubicBezTo>
                <a:cubicBezTo>
                  <a:pt x="3346945" y="1312845"/>
                  <a:pt x="3262606" y="1512411"/>
                  <a:pt x="3309518" y="1636998"/>
                </a:cubicBezTo>
                <a:cubicBezTo>
                  <a:pt x="3356430" y="1761585"/>
                  <a:pt x="3293905" y="1989363"/>
                  <a:pt x="3309518" y="2305631"/>
                </a:cubicBezTo>
                <a:cubicBezTo>
                  <a:pt x="3004502" y="2366389"/>
                  <a:pt x="2827871" y="2249294"/>
                  <a:pt x="2691741" y="2305631"/>
                </a:cubicBezTo>
                <a:cubicBezTo>
                  <a:pt x="2555611" y="2361968"/>
                  <a:pt x="2310294" y="2264870"/>
                  <a:pt x="2107060" y="2305631"/>
                </a:cubicBezTo>
                <a:cubicBezTo>
                  <a:pt x="1903826" y="2346392"/>
                  <a:pt x="1819880" y="2303728"/>
                  <a:pt x="1621664" y="2305631"/>
                </a:cubicBezTo>
                <a:cubicBezTo>
                  <a:pt x="1423448" y="2307534"/>
                  <a:pt x="1300640" y="2240382"/>
                  <a:pt x="1003887" y="2305631"/>
                </a:cubicBezTo>
                <a:cubicBezTo>
                  <a:pt x="707134" y="2370880"/>
                  <a:pt x="647383" y="2292006"/>
                  <a:pt x="551586" y="2305631"/>
                </a:cubicBezTo>
                <a:cubicBezTo>
                  <a:pt x="455789" y="2319256"/>
                  <a:pt x="205434" y="2268242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Liechtenstein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Switzerland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Austria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Hungary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C6325C18-7EA9-C583-6582-27D1155C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4" y="1159734"/>
            <a:ext cx="37719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7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11" y="2375761"/>
            <a:ext cx="4388787" cy="1129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is the most visited attraction in Europe?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84572" y="1362022"/>
            <a:ext cx="3538328" cy="2367732"/>
          </a:xfrm>
          <a:custGeom>
            <a:avLst/>
            <a:gdLst>
              <a:gd name="connsiteX0" fmla="*/ 0 w 3538328"/>
              <a:gd name="connsiteY0" fmla="*/ 0 h 2367732"/>
              <a:gd name="connsiteX1" fmla="*/ 518955 w 3538328"/>
              <a:gd name="connsiteY1" fmla="*/ 0 h 2367732"/>
              <a:gd name="connsiteX2" fmla="*/ 1179443 w 3538328"/>
              <a:gd name="connsiteY2" fmla="*/ 0 h 2367732"/>
              <a:gd name="connsiteX3" fmla="*/ 1663014 w 3538328"/>
              <a:gd name="connsiteY3" fmla="*/ 0 h 2367732"/>
              <a:gd name="connsiteX4" fmla="*/ 2288119 w 3538328"/>
              <a:gd name="connsiteY4" fmla="*/ 0 h 2367732"/>
              <a:gd name="connsiteX5" fmla="*/ 2877840 w 3538328"/>
              <a:gd name="connsiteY5" fmla="*/ 0 h 2367732"/>
              <a:gd name="connsiteX6" fmla="*/ 3538328 w 3538328"/>
              <a:gd name="connsiteY6" fmla="*/ 0 h 2367732"/>
              <a:gd name="connsiteX7" fmla="*/ 3538328 w 3538328"/>
              <a:gd name="connsiteY7" fmla="*/ 544578 h 2367732"/>
              <a:gd name="connsiteX8" fmla="*/ 3538328 w 3538328"/>
              <a:gd name="connsiteY8" fmla="*/ 1136511 h 2367732"/>
              <a:gd name="connsiteX9" fmla="*/ 3538328 w 3538328"/>
              <a:gd name="connsiteY9" fmla="*/ 1681090 h 2367732"/>
              <a:gd name="connsiteX10" fmla="*/ 3538328 w 3538328"/>
              <a:gd name="connsiteY10" fmla="*/ 2367732 h 2367732"/>
              <a:gd name="connsiteX11" fmla="*/ 2877840 w 3538328"/>
              <a:gd name="connsiteY11" fmla="*/ 2367732 h 2367732"/>
              <a:gd name="connsiteX12" fmla="*/ 2252735 w 3538328"/>
              <a:gd name="connsiteY12" fmla="*/ 2367732 h 2367732"/>
              <a:gd name="connsiteX13" fmla="*/ 1733781 w 3538328"/>
              <a:gd name="connsiteY13" fmla="*/ 2367732 h 2367732"/>
              <a:gd name="connsiteX14" fmla="*/ 1073293 w 3538328"/>
              <a:gd name="connsiteY14" fmla="*/ 2367732 h 2367732"/>
              <a:gd name="connsiteX15" fmla="*/ 589721 w 3538328"/>
              <a:gd name="connsiteY15" fmla="*/ 2367732 h 2367732"/>
              <a:gd name="connsiteX16" fmla="*/ 0 w 3538328"/>
              <a:gd name="connsiteY16" fmla="*/ 2367732 h 2367732"/>
              <a:gd name="connsiteX17" fmla="*/ 0 w 3538328"/>
              <a:gd name="connsiteY17" fmla="*/ 1728444 h 2367732"/>
              <a:gd name="connsiteX18" fmla="*/ 0 w 3538328"/>
              <a:gd name="connsiteY18" fmla="*/ 1112834 h 2367732"/>
              <a:gd name="connsiteX19" fmla="*/ 0 w 3538328"/>
              <a:gd name="connsiteY19" fmla="*/ 591933 h 2367732"/>
              <a:gd name="connsiteX20" fmla="*/ 0 w 3538328"/>
              <a:gd name="connsiteY20" fmla="*/ 0 h 23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38328" h="2367732" extrusionOk="0">
                <a:moveTo>
                  <a:pt x="0" y="0"/>
                </a:moveTo>
                <a:cubicBezTo>
                  <a:pt x="136808" y="-35787"/>
                  <a:pt x="319877" y="40696"/>
                  <a:pt x="518955" y="0"/>
                </a:cubicBezTo>
                <a:cubicBezTo>
                  <a:pt x="718034" y="-40696"/>
                  <a:pt x="1005437" y="10500"/>
                  <a:pt x="1179443" y="0"/>
                </a:cubicBezTo>
                <a:cubicBezTo>
                  <a:pt x="1353449" y="-10500"/>
                  <a:pt x="1422727" y="17764"/>
                  <a:pt x="1663014" y="0"/>
                </a:cubicBezTo>
                <a:cubicBezTo>
                  <a:pt x="1903301" y="-17764"/>
                  <a:pt x="2128213" y="2942"/>
                  <a:pt x="2288119" y="0"/>
                </a:cubicBezTo>
                <a:cubicBezTo>
                  <a:pt x="2448026" y="-2942"/>
                  <a:pt x="2730455" y="32869"/>
                  <a:pt x="2877840" y="0"/>
                </a:cubicBezTo>
                <a:cubicBezTo>
                  <a:pt x="3025225" y="-32869"/>
                  <a:pt x="3335051" y="47896"/>
                  <a:pt x="3538328" y="0"/>
                </a:cubicBezTo>
                <a:cubicBezTo>
                  <a:pt x="3554692" y="240727"/>
                  <a:pt x="3529475" y="295437"/>
                  <a:pt x="3538328" y="544578"/>
                </a:cubicBezTo>
                <a:cubicBezTo>
                  <a:pt x="3547181" y="793719"/>
                  <a:pt x="3491299" y="1010954"/>
                  <a:pt x="3538328" y="1136511"/>
                </a:cubicBezTo>
                <a:cubicBezTo>
                  <a:pt x="3585357" y="1262068"/>
                  <a:pt x="3527614" y="1457127"/>
                  <a:pt x="3538328" y="1681090"/>
                </a:cubicBezTo>
                <a:cubicBezTo>
                  <a:pt x="3549042" y="1905053"/>
                  <a:pt x="3519246" y="2161369"/>
                  <a:pt x="3538328" y="2367732"/>
                </a:cubicBezTo>
                <a:cubicBezTo>
                  <a:pt x="3235308" y="2425156"/>
                  <a:pt x="3051464" y="2311166"/>
                  <a:pt x="2877840" y="2367732"/>
                </a:cubicBezTo>
                <a:cubicBezTo>
                  <a:pt x="2704216" y="2424298"/>
                  <a:pt x="2402989" y="2358853"/>
                  <a:pt x="2252735" y="2367732"/>
                </a:cubicBezTo>
                <a:cubicBezTo>
                  <a:pt x="2102481" y="2376611"/>
                  <a:pt x="1939127" y="2319243"/>
                  <a:pt x="1733781" y="2367732"/>
                </a:cubicBezTo>
                <a:cubicBezTo>
                  <a:pt x="1528435" y="2416221"/>
                  <a:pt x="1344009" y="2344288"/>
                  <a:pt x="1073293" y="2367732"/>
                </a:cubicBezTo>
                <a:cubicBezTo>
                  <a:pt x="802577" y="2391176"/>
                  <a:pt x="760416" y="2347777"/>
                  <a:pt x="589721" y="2367732"/>
                </a:cubicBezTo>
                <a:cubicBezTo>
                  <a:pt x="419026" y="2387687"/>
                  <a:pt x="142241" y="2299119"/>
                  <a:pt x="0" y="2367732"/>
                </a:cubicBezTo>
                <a:cubicBezTo>
                  <a:pt x="-23681" y="2052327"/>
                  <a:pt x="76405" y="1936830"/>
                  <a:pt x="0" y="1728444"/>
                </a:cubicBezTo>
                <a:cubicBezTo>
                  <a:pt x="-76405" y="1520058"/>
                  <a:pt x="28063" y="1310878"/>
                  <a:pt x="0" y="1112834"/>
                </a:cubicBezTo>
                <a:cubicBezTo>
                  <a:pt x="-28063" y="914790"/>
                  <a:pt x="55435" y="831862"/>
                  <a:pt x="0" y="591933"/>
                </a:cubicBezTo>
                <a:cubicBezTo>
                  <a:pt x="-55435" y="352004"/>
                  <a:pt x="55063" y="26147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Disneyland Paris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Louvre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Buckingham Palace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Roman Colosseum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B3052FC0-388D-D31B-B873-E884A333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5" y="1306362"/>
            <a:ext cx="3762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7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69" y="2071906"/>
            <a:ext cx="3720669" cy="1712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On what date is European Day of Languages celebrated?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922552" y="1624719"/>
            <a:ext cx="3522567" cy="2052027"/>
          </a:xfrm>
          <a:custGeom>
            <a:avLst/>
            <a:gdLst>
              <a:gd name="connsiteX0" fmla="*/ 0 w 3522567"/>
              <a:gd name="connsiteY0" fmla="*/ 0 h 2052027"/>
              <a:gd name="connsiteX1" fmla="*/ 516643 w 3522567"/>
              <a:gd name="connsiteY1" fmla="*/ 0 h 2052027"/>
              <a:gd name="connsiteX2" fmla="*/ 1174189 w 3522567"/>
              <a:gd name="connsiteY2" fmla="*/ 0 h 2052027"/>
              <a:gd name="connsiteX3" fmla="*/ 1655606 w 3522567"/>
              <a:gd name="connsiteY3" fmla="*/ 0 h 2052027"/>
              <a:gd name="connsiteX4" fmla="*/ 2277927 w 3522567"/>
              <a:gd name="connsiteY4" fmla="*/ 0 h 2052027"/>
              <a:gd name="connsiteX5" fmla="*/ 2865021 w 3522567"/>
              <a:gd name="connsiteY5" fmla="*/ 0 h 2052027"/>
              <a:gd name="connsiteX6" fmla="*/ 3522567 w 3522567"/>
              <a:gd name="connsiteY6" fmla="*/ 0 h 2052027"/>
              <a:gd name="connsiteX7" fmla="*/ 3522567 w 3522567"/>
              <a:gd name="connsiteY7" fmla="*/ 471966 h 2052027"/>
              <a:gd name="connsiteX8" fmla="*/ 3522567 w 3522567"/>
              <a:gd name="connsiteY8" fmla="*/ 984973 h 2052027"/>
              <a:gd name="connsiteX9" fmla="*/ 3522567 w 3522567"/>
              <a:gd name="connsiteY9" fmla="*/ 1456939 h 2052027"/>
              <a:gd name="connsiteX10" fmla="*/ 3522567 w 3522567"/>
              <a:gd name="connsiteY10" fmla="*/ 2052027 h 2052027"/>
              <a:gd name="connsiteX11" fmla="*/ 2865021 w 3522567"/>
              <a:gd name="connsiteY11" fmla="*/ 2052027 h 2052027"/>
              <a:gd name="connsiteX12" fmla="*/ 2242701 w 3522567"/>
              <a:gd name="connsiteY12" fmla="*/ 2052027 h 2052027"/>
              <a:gd name="connsiteX13" fmla="*/ 1726058 w 3522567"/>
              <a:gd name="connsiteY13" fmla="*/ 2052027 h 2052027"/>
              <a:gd name="connsiteX14" fmla="*/ 1068512 w 3522567"/>
              <a:gd name="connsiteY14" fmla="*/ 2052027 h 2052027"/>
              <a:gd name="connsiteX15" fmla="*/ 587095 w 3522567"/>
              <a:gd name="connsiteY15" fmla="*/ 2052027 h 2052027"/>
              <a:gd name="connsiteX16" fmla="*/ 0 w 3522567"/>
              <a:gd name="connsiteY16" fmla="*/ 2052027 h 2052027"/>
              <a:gd name="connsiteX17" fmla="*/ 0 w 3522567"/>
              <a:gd name="connsiteY17" fmla="*/ 1497980 h 2052027"/>
              <a:gd name="connsiteX18" fmla="*/ 0 w 3522567"/>
              <a:gd name="connsiteY18" fmla="*/ 964453 h 2052027"/>
              <a:gd name="connsiteX19" fmla="*/ 0 w 3522567"/>
              <a:gd name="connsiteY19" fmla="*/ 513007 h 2052027"/>
              <a:gd name="connsiteX20" fmla="*/ 0 w 3522567"/>
              <a:gd name="connsiteY20" fmla="*/ 0 h 20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2567" h="2052027" extrusionOk="0">
                <a:moveTo>
                  <a:pt x="0" y="0"/>
                </a:moveTo>
                <a:cubicBezTo>
                  <a:pt x="215404" y="-2451"/>
                  <a:pt x="340506" y="54016"/>
                  <a:pt x="516643" y="0"/>
                </a:cubicBezTo>
                <a:cubicBezTo>
                  <a:pt x="692780" y="-54016"/>
                  <a:pt x="950694" y="71327"/>
                  <a:pt x="1174189" y="0"/>
                </a:cubicBezTo>
                <a:cubicBezTo>
                  <a:pt x="1397684" y="-71327"/>
                  <a:pt x="1468372" y="45213"/>
                  <a:pt x="1655606" y="0"/>
                </a:cubicBezTo>
                <a:cubicBezTo>
                  <a:pt x="1842840" y="-45213"/>
                  <a:pt x="2150067" y="58152"/>
                  <a:pt x="2277927" y="0"/>
                </a:cubicBezTo>
                <a:cubicBezTo>
                  <a:pt x="2405787" y="-58152"/>
                  <a:pt x="2681429" y="62111"/>
                  <a:pt x="2865021" y="0"/>
                </a:cubicBezTo>
                <a:cubicBezTo>
                  <a:pt x="3048613" y="-62111"/>
                  <a:pt x="3221279" y="6879"/>
                  <a:pt x="3522567" y="0"/>
                </a:cubicBezTo>
                <a:cubicBezTo>
                  <a:pt x="3562558" y="101779"/>
                  <a:pt x="3489052" y="331502"/>
                  <a:pt x="3522567" y="471966"/>
                </a:cubicBezTo>
                <a:cubicBezTo>
                  <a:pt x="3556082" y="612430"/>
                  <a:pt x="3496116" y="881342"/>
                  <a:pt x="3522567" y="984973"/>
                </a:cubicBezTo>
                <a:cubicBezTo>
                  <a:pt x="3549018" y="1088604"/>
                  <a:pt x="3522086" y="1287960"/>
                  <a:pt x="3522567" y="1456939"/>
                </a:cubicBezTo>
                <a:cubicBezTo>
                  <a:pt x="3523048" y="1625918"/>
                  <a:pt x="3478451" y="1855285"/>
                  <a:pt x="3522567" y="2052027"/>
                </a:cubicBezTo>
                <a:cubicBezTo>
                  <a:pt x="3374887" y="2082664"/>
                  <a:pt x="3149582" y="1983810"/>
                  <a:pt x="2865021" y="2052027"/>
                </a:cubicBezTo>
                <a:cubicBezTo>
                  <a:pt x="2580460" y="2120244"/>
                  <a:pt x="2536905" y="1990114"/>
                  <a:pt x="2242701" y="2052027"/>
                </a:cubicBezTo>
                <a:cubicBezTo>
                  <a:pt x="1948497" y="2113940"/>
                  <a:pt x="1886546" y="2013479"/>
                  <a:pt x="1726058" y="2052027"/>
                </a:cubicBezTo>
                <a:cubicBezTo>
                  <a:pt x="1565570" y="2090575"/>
                  <a:pt x="1222715" y="2008304"/>
                  <a:pt x="1068512" y="2052027"/>
                </a:cubicBezTo>
                <a:cubicBezTo>
                  <a:pt x="914309" y="2095750"/>
                  <a:pt x="718975" y="2033985"/>
                  <a:pt x="587095" y="2052027"/>
                </a:cubicBezTo>
                <a:cubicBezTo>
                  <a:pt x="455215" y="2070069"/>
                  <a:pt x="256168" y="1989887"/>
                  <a:pt x="0" y="2052027"/>
                </a:cubicBezTo>
                <a:cubicBezTo>
                  <a:pt x="-43278" y="1923578"/>
                  <a:pt x="34452" y="1645910"/>
                  <a:pt x="0" y="1497980"/>
                </a:cubicBezTo>
                <a:cubicBezTo>
                  <a:pt x="-34452" y="1350050"/>
                  <a:pt x="60276" y="1206633"/>
                  <a:pt x="0" y="964453"/>
                </a:cubicBezTo>
                <a:cubicBezTo>
                  <a:pt x="-60276" y="722273"/>
                  <a:pt x="53129" y="735512"/>
                  <a:pt x="0" y="513007"/>
                </a:cubicBezTo>
                <a:cubicBezTo>
                  <a:pt x="-53129" y="290502"/>
                  <a:pt x="18547" y="13541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aff Meeting Font Generator Preview">
            <a:extLst>
              <a:ext uri="{FF2B5EF4-FFF2-40B4-BE49-F238E27FC236}">
                <a16:creationId xmlns:a16="http://schemas.microsoft.com/office/drawing/2014/main" id="{ACB3FB3D-F74A-E5EF-19B5-73D32B45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1" y="1096119"/>
            <a:ext cx="3638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26</a:t>
            </a:r>
            <a:r>
              <a:rPr lang="en-GB" sz="2400" baseline="30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September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27</a:t>
            </a:r>
            <a:r>
              <a:rPr lang="en-GB" sz="2400" baseline="30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September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28</a:t>
            </a:r>
            <a:r>
              <a:rPr lang="en-GB" sz="2400" baseline="30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September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29</a:t>
            </a:r>
            <a:r>
              <a:rPr lang="en-GB" sz="2400" baseline="30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90907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The oldest monarchy in Europe belongs to which country?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58797" y="1384336"/>
            <a:ext cx="3458446" cy="2305631"/>
          </a:xfrm>
          <a:custGeom>
            <a:avLst/>
            <a:gdLst>
              <a:gd name="connsiteX0" fmla="*/ 0 w 3458446"/>
              <a:gd name="connsiteY0" fmla="*/ 0 h 2305631"/>
              <a:gd name="connsiteX1" fmla="*/ 507239 w 3458446"/>
              <a:gd name="connsiteY1" fmla="*/ 0 h 2305631"/>
              <a:gd name="connsiteX2" fmla="*/ 1152815 w 3458446"/>
              <a:gd name="connsiteY2" fmla="*/ 0 h 2305631"/>
              <a:gd name="connsiteX3" fmla="*/ 1625470 w 3458446"/>
              <a:gd name="connsiteY3" fmla="*/ 0 h 2305631"/>
              <a:gd name="connsiteX4" fmla="*/ 2236462 w 3458446"/>
              <a:gd name="connsiteY4" fmla="*/ 0 h 2305631"/>
              <a:gd name="connsiteX5" fmla="*/ 2812869 w 3458446"/>
              <a:gd name="connsiteY5" fmla="*/ 0 h 2305631"/>
              <a:gd name="connsiteX6" fmla="*/ 3458446 w 3458446"/>
              <a:gd name="connsiteY6" fmla="*/ 0 h 2305631"/>
              <a:gd name="connsiteX7" fmla="*/ 3458446 w 3458446"/>
              <a:gd name="connsiteY7" fmla="*/ 530295 h 2305631"/>
              <a:gd name="connsiteX8" fmla="*/ 3458446 w 3458446"/>
              <a:gd name="connsiteY8" fmla="*/ 1106703 h 2305631"/>
              <a:gd name="connsiteX9" fmla="*/ 3458446 w 3458446"/>
              <a:gd name="connsiteY9" fmla="*/ 1636998 h 2305631"/>
              <a:gd name="connsiteX10" fmla="*/ 3458446 w 3458446"/>
              <a:gd name="connsiteY10" fmla="*/ 2305631 h 2305631"/>
              <a:gd name="connsiteX11" fmla="*/ 2812869 w 3458446"/>
              <a:gd name="connsiteY11" fmla="*/ 2305631 h 2305631"/>
              <a:gd name="connsiteX12" fmla="*/ 2201877 w 3458446"/>
              <a:gd name="connsiteY12" fmla="*/ 2305631 h 2305631"/>
              <a:gd name="connsiteX13" fmla="*/ 1694639 w 3458446"/>
              <a:gd name="connsiteY13" fmla="*/ 2305631 h 2305631"/>
              <a:gd name="connsiteX14" fmla="*/ 1049062 w 3458446"/>
              <a:gd name="connsiteY14" fmla="*/ 2305631 h 2305631"/>
              <a:gd name="connsiteX15" fmla="*/ 576408 w 3458446"/>
              <a:gd name="connsiteY15" fmla="*/ 2305631 h 2305631"/>
              <a:gd name="connsiteX16" fmla="*/ 0 w 3458446"/>
              <a:gd name="connsiteY16" fmla="*/ 2305631 h 2305631"/>
              <a:gd name="connsiteX17" fmla="*/ 0 w 3458446"/>
              <a:gd name="connsiteY17" fmla="*/ 1683111 h 2305631"/>
              <a:gd name="connsiteX18" fmla="*/ 0 w 3458446"/>
              <a:gd name="connsiteY18" fmla="*/ 1083647 h 2305631"/>
              <a:gd name="connsiteX19" fmla="*/ 0 w 3458446"/>
              <a:gd name="connsiteY19" fmla="*/ 576408 h 2305631"/>
              <a:gd name="connsiteX20" fmla="*/ 0 w 3458446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58446" h="2305631" extrusionOk="0">
                <a:moveTo>
                  <a:pt x="0" y="0"/>
                </a:moveTo>
                <a:cubicBezTo>
                  <a:pt x="202638" y="-29061"/>
                  <a:pt x="401718" y="2615"/>
                  <a:pt x="507239" y="0"/>
                </a:cubicBezTo>
                <a:cubicBezTo>
                  <a:pt x="612760" y="-2615"/>
                  <a:pt x="974037" y="955"/>
                  <a:pt x="1152815" y="0"/>
                </a:cubicBezTo>
                <a:cubicBezTo>
                  <a:pt x="1331593" y="-955"/>
                  <a:pt x="1413652" y="41311"/>
                  <a:pt x="1625470" y="0"/>
                </a:cubicBezTo>
                <a:cubicBezTo>
                  <a:pt x="1837288" y="-41311"/>
                  <a:pt x="2033621" y="3382"/>
                  <a:pt x="2236462" y="0"/>
                </a:cubicBezTo>
                <a:cubicBezTo>
                  <a:pt x="2439303" y="-3382"/>
                  <a:pt x="2691671" y="11868"/>
                  <a:pt x="2812869" y="0"/>
                </a:cubicBezTo>
                <a:cubicBezTo>
                  <a:pt x="2934067" y="-11868"/>
                  <a:pt x="3199348" y="52060"/>
                  <a:pt x="3458446" y="0"/>
                </a:cubicBezTo>
                <a:cubicBezTo>
                  <a:pt x="3463897" y="151668"/>
                  <a:pt x="3410604" y="410901"/>
                  <a:pt x="3458446" y="530295"/>
                </a:cubicBezTo>
                <a:cubicBezTo>
                  <a:pt x="3506288" y="649689"/>
                  <a:pt x="3421019" y="900561"/>
                  <a:pt x="3458446" y="1106703"/>
                </a:cubicBezTo>
                <a:cubicBezTo>
                  <a:pt x="3495873" y="1312845"/>
                  <a:pt x="3411534" y="1512411"/>
                  <a:pt x="3458446" y="1636998"/>
                </a:cubicBezTo>
                <a:cubicBezTo>
                  <a:pt x="3505358" y="1761585"/>
                  <a:pt x="3442833" y="1989363"/>
                  <a:pt x="3458446" y="2305631"/>
                </a:cubicBezTo>
                <a:cubicBezTo>
                  <a:pt x="3171339" y="2361397"/>
                  <a:pt x="2976125" y="2232400"/>
                  <a:pt x="2812869" y="2305631"/>
                </a:cubicBezTo>
                <a:cubicBezTo>
                  <a:pt x="2649613" y="2378862"/>
                  <a:pt x="2494481" y="2238799"/>
                  <a:pt x="2201877" y="2305631"/>
                </a:cubicBezTo>
                <a:cubicBezTo>
                  <a:pt x="1909273" y="2372463"/>
                  <a:pt x="1921129" y="2256428"/>
                  <a:pt x="1694639" y="2305631"/>
                </a:cubicBezTo>
                <a:cubicBezTo>
                  <a:pt x="1468149" y="2354834"/>
                  <a:pt x="1309378" y="2250409"/>
                  <a:pt x="1049062" y="2305631"/>
                </a:cubicBezTo>
                <a:cubicBezTo>
                  <a:pt x="788746" y="2360853"/>
                  <a:pt x="800808" y="2272295"/>
                  <a:pt x="576408" y="2305631"/>
                </a:cubicBezTo>
                <a:cubicBezTo>
                  <a:pt x="352008" y="2338967"/>
                  <a:pt x="206792" y="2261867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England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France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Denmark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Russia</a:t>
            </a:r>
          </a:p>
        </p:txBody>
      </p:sp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5BFB7E90-3EA1-A381-CD20-6581BBD0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9" y="1231155"/>
            <a:ext cx="37528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9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33" y="2433595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Wales has a town with 57 letters in its name.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60147" y="1384336"/>
            <a:ext cx="3455746" cy="2305631"/>
          </a:xfrm>
          <a:custGeom>
            <a:avLst/>
            <a:gdLst>
              <a:gd name="connsiteX0" fmla="*/ 0 w 3455746"/>
              <a:gd name="connsiteY0" fmla="*/ 0 h 2305631"/>
              <a:gd name="connsiteX1" fmla="*/ 506843 w 3455746"/>
              <a:gd name="connsiteY1" fmla="*/ 0 h 2305631"/>
              <a:gd name="connsiteX2" fmla="*/ 1151915 w 3455746"/>
              <a:gd name="connsiteY2" fmla="*/ 0 h 2305631"/>
              <a:gd name="connsiteX3" fmla="*/ 1624201 w 3455746"/>
              <a:gd name="connsiteY3" fmla="*/ 0 h 2305631"/>
              <a:gd name="connsiteX4" fmla="*/ 2234716 w 3455746"/>
              <a:gd name="connsiteY4" fmla="*/ 0 h 2305631"/>
              <a:gd name="connsiteX5" fmla="*/ 2810673 w 3455746"/>
              <a:gd name="connsiteY5" fmla="*/ 0 h 2305631"/>
              <a:gd name="connsiteX6" fmla="*/ 3455746 w 3455746"/>
              <a:gd name="connsiteY6" fmla="*/ 0 h 2305631"/>
              <a:gd name="connsiteX7" fmla="*/ 3455746 w 3455746"/>
              <a:gd name="connsiteY7" fmla="*/ 530295 h 2305631"/>
              <a:gd name="connsiteX8" fmla="*/ 3455746 w 3455746"/>
              <a:gd name="connsiteY8" fmla="*/ 1106703 h 2305631"/>
              <a:gd name="connsiteX9" fmla="*/ 3455746 w 3455746"/>
              <a:gd name="connsiteY9" fmla="*/ 1636998 h 2305631"/>
              <a:gd name="connsiteX10" fmla="*/ 3455746 w 3455746"/>
              <a:gd name="connsiteY10" fmla="*/ 2305631 h 2305631"/>
              <a:gd name="connsiteX11" fmla="*/ 2810673 w 3455746"/>
              <a:gd name="connsiteY11" fmla="*/ 2305631 h 2305631"/>
              <a:gd name="connsiteX12" fmla="*/ 2200158 w 3455746"/>
              <a:gd name="connsiteY12" fmla="*/ 2305631 h 2305631"/>
              <a:gd name="connsiteX13" fmla="*/ 1693316 w 3455746"/>
              <a:gd name="connsiteY13" fmla="*/ 2305631 h 2305631"/>
              <a:gd name="connsiteX14" fmla="*/ 1048243 w 3455746"/>
              <a:gd name="connsiteY14" fmla="*/ 2305631 h 2305631"/>
              <a:gd name="connsiteX15" fmla="*/ 575958 w 3455746"/>
              <a:gd name="connsiteY15" fmla="*/ 2305631 h 2305631"/>
              <a:gd name="connsiteX16" fmla="*/ 0 w 3455746"/>
              <a:gd name="connsiteY16" fmla="*/ 2305631 h 2305631"/>
              <a:gd name="connsiteX17" fmla="*/ 0 w 3455746"/>
              <a:gd name="connsiteY17" fmla="*/ 1683111 h 2305631"/>
              <a:gd name="connsiteX18" fmla="*/ 0 w 3455746"/>
              <a:gd name="connsiteY18" fmla="*/ 1083647 h 2305631"/>
              <a:gd name="connsiteX19" fmla="*/ 0 w 3455746"/>
              <a:gd name="connsiteY19" fmla="*/ 576408 h 2305631"/>
              <a:gd name="connsiteX20" fmla="*/ 0 w 3455746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55746" h="2305631" extrusionOk="0">
                <a:moveTo>
                  <a:pt x="0" y="0"/>
                </a:moveTo>
                <a:cubicBezTo>
                  <a:pt x="211471" y="-25088"/>
                  <a:pt x="319126" y="29841"/>
                  <a:pt x="506843" y="0"/>
                </a:cubicBezTo>
                <a:cubicBezTo>
                  <a:pt x="694560" y="-29841"/>
                  <a:pt x="999983" y="9310"/>
                  <a:pt x="1151915" y="0"/>
                </a:cubicBezTo>
                <a:cubicBezTo>
                  <a:pt x="1303847" y="-9310"/>
                  <a:pt x="1438093" y="18750"/>
                  <a:pt x="1624201" y="0"/>
                </a:cubicBezTo>
                <a:cubicBezTo>
                  <a:pt x="1810309" y="-18750"/>
                  <a:pt x="1933606" y="58305"/>
                  <a:pt x="2234716" y="0"/>
                </a:cubicBezTo>
                <a:cubicBezTo>
                  <a:pt x="2535827" y="-58305"/>
                  <a:pt x="2554303" y="57719"/>
                  <a:pt x="2810673" y="0"/>
                </a:cubicBezTo>
                <a:cubicBezTo>
                  <a:pt x="3067043" y="-57719"/>
                  <a:pt x="3201100" y="23152"/>
                  <a:pt x="3455746" y="0"/>
                </a:cubicBezTo>
                <a:cubicBezTo>
                  <a:pt x="3461197" y="151668"/>
                  <a:pt x="3407904" y="410901"/>
                  <a:pt x="3455746" y="530295"/>
                </a:cubicBezTo>
                <a:cubicBezTo>
                  <a:pt x="3503588" y="649689"/>
                  <a:pt x="3418319" y="900561"/>
                  <a:pt x="3455746" y="1106703"/>
                </a:cubicBezTo>
                <a:cubicBezTo>
                  <a:pt x="3493173" y="1312845"/>
                  <a:pt x="3408834" y="1512411"/>
                  <a:pt x="3455746" y="1636998"/>
                </a:cubicBezTo>
                <a:cubicBezTo>
                  <a:pt x="3502658" y="1761585"/>
                  <a:pt x="3440133" y="1989363"/>
                  <a:pt x="3455746" y="2305631"/>
                </a:cubicBezTo>
                <a:cubicBezTo>
                  <a:pt x="3139224" y="2308334"/>
                  <a:pt x="3116351" y="2298396"/>
                  <a:pt x="2810673" y="2305631"/>
                </a:cubicBezTo>
                <a:cubicBezTo>
                  <a:pt x="2504995" y="2312866"/>
                  <a:pt x="2484672" y="2302225"/>
                  <a:pt x="2200158" y="2305631"/>
                </a:cubicBezTo>
                <a:cubicBezTo>
                  <a:pt x="1915645" y="2309037"/>
                  <a:pt x="1931657" y="2289886"/>
                  <a:pt x="1693316" y="2305631"/>
                </a:cubicBezTo>
                <a:cubicBezTo>
                  <a:pt x="1454975" y="2321376"/>
                  <a:pt x="1363554" y="2293750"/>
                  <a:pt x="1048243" y="2305631"/>
                </a:cubicBezTo>
                <a:cubicBezTo>
                  <a:pt x="732932" y="2317512"/>
                  <a:pt x="732780" y="2276673"/>
                  <a:pt x="575958" y="2305631"/>
                </a:cubicBezTo>
                <a:cubicBezTo>
                  <a:pt x="419137" y="2334589"/>
                  <a:pt x="231268" y="2259267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307827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307827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A63E9E9F-A2CC-5DFB-EB79-98CE56EA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6" y="1261115"/>
            <a:ext cx="38195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8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 l="5915" r="5915"/>
          <a:stretch/>
        </p:blipFill>
        <p:spPr bwMode="auto">
          <a:xfrm>
            <a:off x="4974611" y="1170660"/>
            <a:ext cx="3523698" cy="2670401"/>
          </a:xfrm>
          <a:custGeom>
            <a:avLst/>
            <a:gdLst>
              <a:gd name="connsiteX0" fmla="*/ 0 w 3523698"/>
              <a:gd name="connsiteY0" fmla="*/ 0 h 2670401"/>
              <a:gd name="connsiteX1" fmla="*/ 516809 w 3523698"/>
              <a:gd name="connsiteY1" fmla="*/ 0 h 2670401"/>
              <a:gd name="connsiteX2" fmla="*/ 1174566 w 3523698"/>
              <a:gd name="connsiteY2" fmla="*/ 0 h 2670401"/>
              <a:gd name="connsiteX3" fmla="*/ 1656138 w 3523698"/>
              <a:gd name="connsiteY3" fmla="*/ 0 h 2670401"/>
              <a:gd name="connsiteX4" fmla="*/ 2278658 w 3523698"/>
              <a:gd name="connsiteY4" fmla="*/ 0 h 2670401"/>
              <a:gd name="connsiteX5" fmla="*/ 2865941 w 3523698"/>
              <a:gd name="connsiteY5" fmla="*/ 0 h 2670401"/>
              <a:gd name="connsiteX6" fmla="*/ 3523698 w 3523698"/>
              <a:gd name="connsiteY6" fmla="*/ 0 h 2670401"/>
              <a:gd name="connsiteX7" fmla="*/ 3523698 w 3523698"/>
              <a:gd name="connsiteY7" fmla="*/ 480672 h 2670401"/>
              <a:gd name="connsiteX8" fmla="*/ 3523698 w 3523698"/>
              <a:gd name="connsiteY8" fmla="*/ 1014752 h 2670401"/>
              <a:gd name="connsiteX9" fmla="*/ 3523698 w 3523698"/>
              <a:gd name="connsiteY9" fmla="*/ 1495425 h 2670401"/>
              <a:gd name="connsiteX10" fmla="*/ 3523698 w 3523698"/>
              <a:gd name="connsiteY10" fmla="*/ 1949393 h 2670401"/>
              <a:gd name="connsiteX11" fmla="*/ 3523698 w 3523698"/>
              <a:gd name="connsiteY11" fmla="*/ 2670401 h 2670401"/>
              <a:gd name="connsiteX12" fmla="*/ 2971652 w 3523698"/>
              <a:gd name="connsiteY12" fmla="*/ 2670401 h 2670401"/>
              <a:gd name="connsiteX13" fmla="*/ 2454843 w 3523698"/>
              <a:gd name="connsiteY13" fmla="*/ 2670401 h 2670401"/>
              <a:gd name="connsiteX14" fmla="*/ 1797086 w 3523698"/>
              <a:gd name="connsiteY14" fmla="*/ 2670401 h 2670401"/>
              <a:gd name="connsiteX15" fmla="*/ 1315514 w 3523698"/>
              <a:gd name="connsiteY15" fmla="*/ 2670401 h 2670401"/>
              <a:gd name="connsiteX16" fmla="*/ 763468 w 3523698"/>
              <a:gd name="connsiteY16" fmla="*/ 2670401 h 2670401"/>
              <a:gd name="connsiteX17" fmla="*/ 0 w 3523698"/>
              <a:gd name="connsiteY17" fmla="*/ 2670401 h 2670401"/>
              <a:gd name="connsiteX18" fmla="*/ 0 w 3523698"/>
              <a:gd name="connsiteY18" fmla="*/ 2109617 h 2670401"/>
              <a:gd name="connsiteX19" fmla="*/ 0 w 3523698"/>
              <a:gd name="connsiteY19" fmla="*/ 1655649 h 2670401"/>
              <a:gd name="connsiteX20" fmla="*/ 0 w 3523698"/>
              <a:gd name="connsiteY20" fmla="*/ 1174976 h 2670401"/>
              <a:gd name="connsiteX21" fmla="*/ 0 w 3523698"/>
              <a:gd name="connsiteY21" fmla="*/ 614192 h 2670401"/>
              <a:gd name="connsiteX22" fmla="*/ 0 w 3523698"/>
              <a:gd name="connsiteY22" fmla="*/ 0 h 267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3698" h="2670401" extrusionOk="0">
                <a:moveTo>
                  <a:pt x="0" y="0"/>
                </a:moveTo>
                <a:cubicBezTo>
                  <a:pt x="236036" y="-57513"/>
                  <a:pt x="395931" y="18508"/>
                  <a:pt x="516809" y="0"/>
                </a:cubicBezTo>
                <a:cubicBezTo>
                  <a:pt x="637687" y="-18508"/>
                  <a:pt x="933899" y="1832"/>
                  <a:pt x="1174566" y="0"/>
                </a:cubicBezTo>
                <a:cubicBezTo>
                  <a:pt x="1415233" y="-1832"/>
                  <a:pt x="1503865" y="33174"/>
                  <a:pt x="1656138" y="0"/>
                </a:cubicBezTo>
                <a:cubicBezTo>
                  <a:pt x="1808411" y="-33174"/>
                  <a:pt x="2039448" y="3764"/>
                  <a:pt x="2278658" y="0"/>
                </a:cubicBezTo>
                <a:cubicBezTo>
                  <a:pt x="2517868" y="-3764"/>
                  <a:pt x="2587812" y="15785"/>
                  <a:pt x="2865941" y="0"/>
                </a:cubicBezTo>
                <a:cubicBezTo>
                  <a:pt x="3144070" y="-15785"/>
                  <a:pt x="3293985" y="63410"/>
                  <a:pt x="3523698" y="0"/>
                </a:cubicBezTo>
                <a:cubicBezTo>
                  <a:pt x="3565671" y="131005"/>
                  <a:pt x="3519126" y="361423"/>
                  <a:pt x="3523698" y="480672"/>
                </a:cubicBezTo>
                <a:cubicBezTo>
                  <a:pt x="3528270" y="599921"/>
                  <a:pt x="3499002" y="751498"/>
                  <a:pt x="3523698" y="1014752"/>
                </a:cubicBezTo>
                <a:cubicBezTo>
                  <a:pt x="3548394" y="1278006"/>
                  <a:pt x="3493948" y="1256086"/>
                  <a:pt x="3523698" y="1495425"/>
                </a:cubicBezTo>
                <a:cubicBezTo>
                  <a:pt x="3553448" y="1734764"/>
                  <a:pt x="3492546" y="1807051"/>
                  <a:pt x="3523698" y="1949393"/>
                </a:cubicBezTo>
                <a:cubicBezTo>
                  <a:pt x="3554850" y="2091735"/>
                  <a:pt x="3516448" y="2455691"/>
                  <a:pt x="3523698" y="2670401"/>
                </a:cubicBezTo>
                <a:cubicBezTo>
                  <a:pt x="3250851" y="2682914"/>
                  <a:pt x="3150724" y="2650273"/>
                  <a:pt x="2971652" y="2670401"/>
                </a:cubicBezTo>
                <a:cubicBezTo>
                  <a:pt x="2792580" y="2690529"/>
                  <a:pt x="2651554" y="2622581"/>
                  <a:pt x="2454843" y="2670401"/>
                </a:cubicBezTo>
                <a:cubicBezTo>
                  <a:pt x="2258132" y="2718221"/>
                  <a:pt x="2090800" y="2657205"/>
                  <a:pt x="1797086" y="2670401"/>
                </a:cubicBezTo>
                <a:cubicBezTo>
                  <a:pt x="1503372" y="2683597"/>
                  <a:pt x="1546540" y="2641345"/>
                  <a:pt x="1315514" y="2670401"/>
                </a:cubicBezTo>
                <a:cubicBezTo>
                  <a:pt x="1084488" y="2699457"/>
                  <a:pt x="1004682" y="2611506"/>
                  <a:pt x="763468" y="2670401"/>
                </a:cubicBezTo>
                <a:cubicBezTo>
                  <a:pt x="522254" y="2729296"/>
                  <a:pt x="248630" y="2670220"/>
                  <a:pt x="0" y="2670401"/>
                </a:cubicBezTo>
                <a:cubicBezTo>
                  <a:pt x="-6428" y="2458634"/>
                  <a:pt x="54927" y="2300623"/>
                  <a:pt x="0" y="2109617"/>
                </a:cubicBezTo>
                <a:cubicBezTo>
                  <a:pt x="-54927" y="1918611"/>
                  <a:pt x="17833" y="1753612"/>
                  <a:pt x="0" y="1655649"/>
                </a:cubicBezTo>
                <a:cubicBezTo>
                  <a:pt x="-17833" y="1557686"/>
                  <a:pt x="37065" y="1411573"/>
                  <a:pt x="0" y="1174976"/>
                </a:cubicBezTo>
                <a:cubicBezTo>
                  <a:pt x="-37065" y="938379"/>
                  <a:pt x="52448" y="769816"/>
                  <a:pt x="0" y="614192"/>
                </a:cubicBezTo>
                <a:cubicBezTo>
                  <a:pt x="-52448" y="458568"/>
                  <a:pt x="66723" y="19007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Spain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Luxembourg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Morocco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Portugal</a:t>
            </a:r>
          </a:p>
        </p:txBody>
      </p:sp>
      <p:pic>
        <p:nvPicPr>
          <p:cNvPr id="71" name="Picture 2" descr="Staff Meeting Font Generator Preview">
            <a:extLst>
              <a:ext uri="{FF2B5EF4-FFF2-40B4-BE49-F238E27FC236}">
                <a16:creationId xmlns:a16="http://schemas.microsoft.com/office/drawing/2014/main" id="{2439725E-A669-E33D-1CA7-DAAA1AA9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1" y="1248401"/>
            <a:ext cx="3848099" cy="5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8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157430" y="1394773"/>
            <a:ext cx="3340879" cy="2227253"/>
          </a:xfrm>
          <a:custGeom>
            <a:avLst/>
            <a:gdLst>
              <a:gd name="connsiteX0" fmla="*/ 0 w 3340879"/>
              <a:gd name="connsiteY0" fmla="*/ 0 h 2227253"/>
              <a:gd name="connsiteX1" fmla="*/ 489996 w 3340879"/>
              <a:gd name="connsiteY1" fmla="*/ 0 h 2227253"/>
              <a:gd name="connsiteX2" fmla="*/ 1113626 w 3340879"/>
              <a:gd name="connsiteY2" fmla="*/ 0 h 2227253"/>
              <a:gd name="connsiteX3" fmla="*/ 1570213 w 3340879"/>
              <a:gd name="connsiteY3" fmla="*/ 0 h 2227253"/>
              <a:gd name="connsiteX4" fmla="*/ 2160435 w 3340879"/>
              <a:gd name="connsiteY4" fmla="*/ 0 h 2227253"/>
              <a:gd name="connsiteX5" fmla="*/ 2717248 w 3340879"/>
              <a:gd name="connsiteY5" fmla="*/ 0 h 2227253"/>
              <a:gd name="connsiteX6" fmla="*/ 3340879 w 3340879"/>
              <a:gd name="connsiteY6" fmla="*/ 0 h 2227253"/>
              <a:gd name="connsiteX7" fmla="*/ 3340879 w 3340879"/>
              <a:gd name="connsiteY7" fmla="*/ 512268 h 2227253"/>
              <a:gd name="connsiteX8" fmla="*/ 3340879 w 3340879"/>
              <a:gd name="connsiteY8" fmla="*/ 1069081 h 2227253"/>
              <a:gd name="connsiteX9" fmla="*/ 3340879 w 3340879"/>
              <a:gd name="connsiteY9" fmla="*/ 1581350 h 2227253"/>
              <a:gd name="connsiteX10" fmla="*/ 3340879 w 3340879"/>
              <a:gd name="connsiteY10" fmla="*/ 2227253 h 2227253"/>
              <a:gd name="connsiteX11" fmla="*/ 2717248 w 3340879"/>
              <a:gd name="connsiteY11" fmla="*/ 2227253 h 2227253"/>
              <a:gd name="connsiteX12" fmla="*/ 2127026 w 3340879"/>
              <a:gd name="connsiteY12" fmla="*/ 2227253 h 2227253"/>
              <a:gd name="connsiteX13" fmla="*/ 1637031 w 3340879"/>
              <a:gd name="connsiteY13" fmla="*/ 2227253 h 2227253"/>
              <a:gd name="connsiteX14" fmla="*/ 1013400 w 3340879"/>
              <a:gd name="connsiteY14" fmla="*/ 2227253 h 2227253"/>
              <a:gd name="connsiteX15" fmla="*/ 556813 w 3340879"/>
              <a:gd name="connsiteY15" fmla="*/ 2227253 h 2227253"/>
              <a:gd name="connsiteX16" fmla="*/ 0 w 3340879"/>
              <a:gd name="connsiteY16" fmla="*/ 2227253 h 2227253"/>
              <a:gd name="connsiteX17" fmla="*/ 0 w 3340879"/>
              <a:gd name="connsiteY17" fmla="*/ 1625895 h 2227253"/>
              <a:gd name="connsiteX18" fmla="*/ 0 w 3340879"/>
              <a:gd name="connsiteY18" fmla="*/ 1046809 h 2227253"/>
              <a:gd name="connsiteX19" fmla="*/ 0 w 3340879"/>
              <a:gd name="connsiteY19" fmla="*/ 556813 h 2227253"/>
              <a:gd name="connsiteX20" fmla="*/ 0 w 3340879"/>
              <a:gd name="connsiteY20" fmla="*/ 0 h 22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0879" h="2227253" extrusionOk="0">
                <a:moveTo>
                  <a:pt x="0" y="0"/>
                </a:moveTo>
                <a:cubicBezTo>
                  <a:pt x="216837" y="-51299"/>
                  <a:pt x="286383" y="19267"/>
                  <a:pt x="489996" y="0"/>
                </a:cubicBezTo>
                <a:cubicBezTo>
                  <a:pt x="693609" y="-19267"/>
                  <a:pt x="870496" y="27213"/>
                  <a:pt x="1113626" y="0"/>
                </a:cubicBezTo>
                <a:cubicBezTo>
                  <a:pt x="1356756" y="-27213"/>
                  <a:pt x="1354214" y="22862"/>
                  <a:pt x="1570213" y="0"/>
                </a:cubicBezTo>
                <a:cubicBezTo>
                  <a:pt x="1786212" y="-22862"/>
                  <a:pt x="1977909" y="32167"/>
                  <a:pt x="2160435" y="0"/>
                </a:cubicBezTo>
                <a:cubicBezTo>
                  <a:pt x="2342961" y="-32167"/>
                  <a:pt x="2468567" y="49827"/>
                  <a:pt x="2717248" y="0"/>
                </a:cubicBezTo>
                <a:cubicBezTo>
                  <a:pt x="2965929" y="-49827"/>
                  <a:pt x="3157231" y="24255"/>
                  <a:pt x="3340879" y="0"/>
                </a:cubicBezTo>
                <a:cubicBezTo>
                  <a:pt x="3372570" y="124384"/>
                  <a:pt x="3281606" y="295201"/>
                  <a:pt x="3340879" y="512268"/>
                </a:cubicBezTo>
                <a:cubicBezTo>
                  <a:pt x="3400152" y="729335"/>
                  <a:pt x="3325871" y="843248"/>
                  <a:pt x="3340879" y="1069081"/>
                </a:cubicBezTo>
                <a:cubicBezTo>
                  <a:pt x="3355887" y="1294914"/>
                  <a:pt x="3289785" y="1448216"/>
                  <a:pt x="3340879" y="1581350"/>
                </a:cubicBezTo>
                <a:cubicBezTo>
                  <a:pt x="3391973" y="1714484"/>
                  <a:pt x="3323146" y="2011548"/>
                  <a:pt x="3340879" y="2227253"/>
                </a:cubicBezTo>
                <a:cubicBezTo>
                  <a:pt x="3162819" y="2257330"/>
                  <a:pt x="2973124" y="2167226"/>
                  <a:pt x="2717248" y="2227253"/>
                </a:cubicBezTo>
                <a:cubicBezTo>
                  <a:pt x="2461372" y="2287280"/>
                  <a:pt x="2350527" y="2213622"/>
                  <a:pt x="2127026" y="2227253"/>
                </a:cubicBezTo>
                <a:cubicBezTo>
                  <a:pt x="1903525" y="2240884"/>
                  <a:pt x="1832689" y="2176655"/>
                  <a:pt x="1637031" y="2227253"/>
                </a:cubicBezTo>
                <a:cubicBezTo>
                  <a:pt x="1441374" y="2277851"/>
                  <a:pt x="1182836" y="2176179"/>
                  <a:pt x="1013400" y="2227253"/>
                </a:cubicBezTo>
                <a:cubicBezTo>
                  <a:pt x="843964" y="2278327"/>
                  <a:pt x="739947" y="2214287"/>
                  <a:pt x="556813" y="2227253"/>
                </a:cubicBezTo>
                <a:cubicBezTo>
                  <a:pt x="373679" y="2240219"/>
                  <a:pt x="186855" y="2206735"/>
                  <a:pt x="0" y="2227253"/>
                </a:cubicBezTo>
                <a:cubicBezTo>
                  <a:pt x="-41964" y="1977621"/>
                  <a:pt x="10570" y="1848010"/>
                  <a:pt x="0" y="1625895"/>
                </a:cubicBezTo>
                <a:cubicBezTo>
                  <a:pt x="-10570" y="1403780"/>
                  <a:pt x="32837" y="1185561"/>
                  <a:pt x="0" y="1046809"/>
                </a:cubicBezTo>
                <a:cubicBezTo>
                  <a:pt x="-32837" y="908057"/>
                  <a:pt x="44673" y="765673"/>
                  <a:pt x="0" y="556813"/>
                </a:cubicBezTo>
                <a:cubicBezTo>
                  <a:pt x="-44673" y="347953"/>
                  <a:pt x="28649" y="26178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70251" y="4129268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Holland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Moldova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Czech Republic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Hungary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CE8A8895-155B-9AA9-DB85-A9219297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1" y="1182460"/>
            <a:ext cx="3738879" cy="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157430" y="1503189"/>
            <a:ext cx="3252441" cy="1951464"/>
          </a:xfrm>
          <a:custGeom>
            <a:avLst/>
            <a:gdLst>
              <a:gd name="connsiteX0" fmla="*/ 0 w 3252441"/>
              <a:gd name="connsiteY0" fmla="*/ 0 h 1951464"/>
              <a:gd name="connsiteX1" fmla="*/ 477025 w 3252441"/>
              <a:gd name="connsiteY1" fmla="*/ 0 h 1951464"/>
              <a:gd name="connsiteX2" fmla="*/ 1084147 w 3252441"/>
              <a:gd name="connsiteY2" fmla="*/ 0 h 1951464"/>
              <a:gd name="connsiteX3" fmla="*/ 1528647 w 3252441"/>
              <a:gd name="connsiteY3" fmla="*/ 0 h 1951464"/>
              <a:gd name="connsiteX4" fmla="*/ 2103245 w 3252441"/>
              <a:gd name="connsiteY4" fmla="*/ 0 h 1951464"/>
              <a:gd name="connsiteX5" fmla="*/ 2645319 w 3252441"/>
              <a:gd name="connsiteY5" fmla="*/ 0 h 1951464"/>
              <a:gd name="connsiteX6" fmla="*/ 3252441 w 3252441"/>
              <a:gd name="connsiteY6" fmla="*/ 0 h 1951464"/>
              <a:gd name="connsiteX7" fmla="*/ 3252441 w 3252441"/>
              <a:gd name="connsiteY7" fmla="*/ 448837 h 1951464"/>
              <a:gd name="connsiteX8" fmla="*/ 3252441 w 3252441"/>
              <a:gd name="connsiteY8" fmla="*/ 936703 h 1951464"/>
              <a:gd name="connsiteX9" fmla="*/ 3252441 w 3252441"/>
              <a:gd name="connsiteY9" fmla="*/ 1385539 h 1951464"/>
              <a:gd name="connsiteX10" fmla="*/ 3252441 w 3252441"/>
              <a:gd name="connsiteY10" fmla="*/ 1951464 h 1951464"/>
              <a:gd name="connsiteX11" fmla="*/ 2645319 w 3252441"/>
              <a:gd name="connsiteY11" fmla="*/ 1951464 h 1951464"/>
              <a:gd name="connsiteX12" fmla="*/ 2070721 w 3252441"/>
              <a:gd name="connsiteY12" fmla="*/ 1951464 h 1951464"/>
              <a:gd name="connsiteX13" fmla="*/ 1593696 w 3252441"/>
              <a:gd name="connsiteY13" fmla="*/ 1951464 h 1951464"/>
              <a:gd name="connsiteX14" fmla="*/ 986574 w 3252441"/>
              <a:gd name="connsiteY14" fmla="*/ 1951464 h 1951464"/>
              <a:gd name="connsiteX15" fmla="*/ 542074 w 3252441"/>
              <a:gd name="connsiteY15" fmla="*/ 1951464 h 1951464"/>
              <a:gd name="connsiteX16" fmla="*/ 0 w 3252441"/>
              <a:gd name="connsiteY16" fmla="*/ 1951464 h 1951464"/>
              <a:gd name="connsiteX17" fmla="*/ 0 w 3252441"/>
              <a:gd name="connsiteY17" fmla="*/ 1424569 h 1951464"/>
              <a:gd name="connsiteX18" fmla="*/ 0 w 3252441"/>
              <a:gd name="connsiteY18" fmla="*/ 917188 h 1951464"/>
              <a:gd name="connsiteX19" fmla="*/ 0 w 3252441"/>
              <a:gd name="connsiteY19" fmla="*/ 487866 h 1951464"/>
              <a:gd name="connsiteX20" fmla="*/ 0 w 3252441"/>
              <a:gd name="connsiteY20" fmla="*/ 0 h 195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2441" h="1951464" extrusionOk="0">
                <a:moveTo>
                  <a:pt x="0" y="0"/>
                </a:moveTo>
                <a:cubicBezTo>
                  <a:pt x="133345" y="-4027"/>
                  <a:pt x="274137" y="51456"/>
                  <a:pt x="477025" y="0"/>
                </a:cubicBezTo>
                <a:cubicBezTo>
                  <a:pt x="679914" y="-51456"/>
                  <a:pt x="889684" y="41150"/>
                  <a:pt x="1084147" y="0"/>
                </a:cubicBezTo>
                <a:cubicBezTo>
                  <a:pt x="1278610" y="-41150"/>
                  <a:pt x="1323230" y="9533"/>
                  <a:pt x="1528647" y="0"/>
                </a:cubicBezTo>
                <a:cubicBezTo>
                  <a:pt x="1734064" y="-9533"/>
                  <a:pt x="1895704" y="61593"/>
                  <a:pt x="2103245" y="0"/>
                </a:cubicBezTo>
                <a:cubicBezTo>
                  <a:pt x="2310786" y="-61593"/>
                  <a:pt x="2419540" y="47846"/>
                  <a:pt x="2645319" y="0"/>
                </a:cubicBezTo>
                <a:cubicBezTo>
                  <a:pt x="2871098" y="-47846"/>
                  <a:pt x="3081950" y="14535"/>
                  <a:pt x="3252441" y="0"/>
                </a:cubicBezTo>
                <a:cubicBezTo>
                  <a:pt x="3253324" y="184927"/>
                  <a:pt x="3230264" y="272636"/>
                  <a:pt x="3252441" y="448837"/>
                </a:cubicBezTo>
                <a:cubicBezTo>
                  <a:pt x="3274618" y="625038"/>
                  <a:pt x="3226358" y="822534"/>
                  <a:pt x="3252441" y="936703"/>
                </a:cubicBezTo>
                <a:cubicBezTo>
                  <a:pt x="3278524" y="1050872"/>
                  <a:pt x="3224891" y="1271472"/>
                  <a:pt x="3252441" y="1385539"/>
                </a:cubicBezTo>
                <a:cubicBezTo>
                  <a:pt x="3279991" y="1499606"/>
                  <a:pt x="3195829" y="1772556"/>
                  <a:pt x="3252441" y="1951464"/>
                </a:cubicBezTo>
                <a:cubicBezTo>
                  <a:pt x="3094829" y="2003001"/>
                  <a:pt x="2910169" y="1881480"/>
                  <a:pt x="2645319" y="1951464"/>
                </a:cubicBezTo>
                <a:cubicBezTo>
                  <a:pt x="2380469" y="2021448"/>
                  <a:pt x="2320231" y="1892159"/>
                  <a:pt x="2070721" y="1951464"/>
                </a:cubicBezTo>
                <a:cubicBezTo>
                  <a:pt x="1821211" y="2010769"/>
                  <a:pt x="1699947" y="1919781"/>
                  <a:pt x="1593696" y="1951464"/>
                </a:cubicBezTo>
                <a:cubicBezTo>
                  <a:pt x="1487445" y="1983147"/>
                  <a:pt x="1165836" y="1904602"/>
                  <a:pt x="986574" y="1951464"/>
                </a:cubicBezTo>
                <a:cubicBezTo>
                  <a:pt x="807312" y="1998326"/>
                  <a:pt x="755789" y="1951432"/>
                  <a:pt x="542074" y="1951464"/>
                </a:cubicBezTo>
                <a:cubicBezTo>
                  <a:pt x="328359" y="1951496"/>
                  <a:pt x="154685" y="1934329"/>
                  <a:pt x="0" y="1951464"/>
                </a:cubicBezTo>
                <a:cubicBezTo>
                  <a:pt x="-35343" y="1719191"/>
                  <a:pt x="26718" y="1660087"/>
                  <a:pt x="0" y="1424569"/>
                </a:cubicBezTo>
                <a:cubicBezTo>
                  <a:pt x="-26718" y="1189051"/>
                  <a:pt x="9043" y="1046046"/>
                  <a:pt x="0" y="917188"/>
                </a:cubicBezTo>
                <a:cubicBezTo>
                  <a:pt x="-9043" y="788330"/>
                  <a:pt x="28263" y="664892"/>
                  <a:pt x="0" y="487866"/>
                </a:cubicBezTo>
                <a:cubicBezTo>
                  <a:pt x="-28263" y="310840"/>
                  <a:pt x="25459" y="23259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70251" y="4129268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Scotland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Ireland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Sweden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Iceland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166E3193-296E-F339-43FE-0D7DA0EC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5" y="1163940"/>
            <a:ext cx="3694236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1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157430" y="1394774"/>
            <a:ext cx="3252441" cy="2168294"/>
          </a:xfrm>
          <a:custGeom>
            <a:avLst/>
            <a:gdLst>
              <a:gd name="connsiteX0" fmla="*/ 0 w 3252441"/>
              <a:gd name="connsiteY0" fmla="*/ 0 h 2168294"/>
              <a:gd name="connsiteX1" fmla="*/ 477025 w 3252441"/>
              <a:gd name="connsiteY1" fmla="*/ 0 h 2168294"/>
              <a:gd name="connsiteX2" fmla="*/ 1084147 w 3252441"/>
              <a:gd name="connsiteY2" fmla="*/ 0 h 2168294"/>
              <a:gd name="connsiteX3" fmla="*/ 1528647 w 3252441"/>
              <a:gd name="connsiteY3" fmla="*/ 0 h 2168294"/>
              <a:gd name="connsiteX4" fmla="*/ 2103245 w 3252441"/>
              <a:gd name="connsiteY4" fmla="*/ 0 h 2168294"/>
              <a:gd name="connsiteX5" fmla="*/ 2645319 w 3252441"/>
              <a:gd name="connsiteY5" fmla="*/ 0 h 2168294"/>
              <a:gd name="connsiteX6" fmla="*/ 3252441 w 3252441"/>
              <a:gd name="connsiteY6" fmla="*/ 0 h 2168294"/>
              <a:gd name="connsiteX7" fmla="*/ 3252441 w 3252441"/>
              <a:gd name="connsiteY7" fmla="*/ 498708 h 2168294"/>
              <a:gd name="connsiteX8" fmla="*/ 3252441 w 3252441"/>
              <a:gd name="connsiteY8" fmla="*/ 1040781 h 2168294"/>
              <a:gd name="connsiteX9" fmla="*/ 3252441 w 3252441"/>
              <a:gd name="connsiteY9" fmla="*/ 1539489 h 2168294"/>
              <a:gd name="connsiteX10" fmla="*/ 3252441 w 3252441"/>
              <a:gd name="connsiteY10" fmla="*/ 2168294 h 2168294"/>
              <a:gd name="connsiteX11" fmla="*/ 2645319 w 3252441"/>
              <a:gd name="connsiteY11" fmla="*/ 2168294 h 2168294"/>
              <a:gd name="connsiteX12" fmla="*/ 2070721 w 3252441"/>
              <a:gd name="connsiteY12" fmla="*/ 2168294 h 2168294"/>
              <a:gd name="connsiteX13" fmla="*/ 1593696 w 3252441"/>
              <a:gd name="connsiteY13" fmla="*/ 2168294 h 2168294"/>
              <a:gd name="connsiteX14" fmla="*/ 986574 w 3252441"/>
              <a:gd name="connsiteY14" fmla="*/ 2168294 h 2168294"/>
              <a:gd name="connsiteX15" fmla="*/ 542074 w 3252441"/>
              <a:gd name="connsiteY15" fmla="*/ 2168294 h 2168294"/>
              <a:gd name="connsiteX16" fmla="*/ 0 w 3252441"/>
              <a:gd name="connsiteY16" fmla="*/ 2168294 h 2168294"/>
              <a:gd name="connsiteX17" fmla="*/ 0 w 3252441"/>
              <a:gd name="connsiteY17" fmla="*/ 1582855 h 2168294"/>
              <a:gd name="connsiteX18" fmla="*/ 0 w 3252441"/>
              <a:gd name="connsiteY18" fmla="*/ 1019098 h 2168294"/>
              <a:gd name="connsiteX19" fmla="*/ 0 w 3252441"/>
              <a:gd name="connsiteY19" fmla="*/ 542074 h 2168294"/>
              <a:gd name="connsiteX20" fmla="*/ 0 w 3252441"/>
              <a:gd name="connsiteY20" fmla="*/ 0 h 216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2441" h="2168294" extrusionOk="0">
                <a:moveTo>
                  <a:pt x="0" y="0"/>
                </a:moveTo>
                <a:cubicBezTo>
                  <a:pt x="133345" y="-4027"/>
                  <a:pt x="274137" y="51456"/>
                  <a:pt x="477025" y="0"/>
                </a:cubicBezTo>
                <a:cubicBezTo>
                  <a:pt x="679914" y="-51456"/>
                  <a:pt x="889684" y="41150"/>
                  <a:pt x="1084147" y="0"/>
                </a:cubicBezTo>
                <a:cubicBezTo>
                  <a:pt x="1278610" y="-41150"/>
                  <a:pt x="1323230" y="9533"/>
                  <a:pt x="1528647" y="0"/>
                </a:cubicBezTo>
                <a:cubicBezTo>
                  <a:pt x="1734064" y="-9533"/>
                  <a:pt x="1895704" y="61593"/>
                  <a:pt x="2103245" y="0"/>
                </a:cubicBezTo>
                <a:cubicBezTo>
                  <a:pt x="2310786" y="-61593"/>
                  <a:pt x="2419540" y="47846"/>
                  <a:pt x="2645319" y="0"/>
                </a:cubicBezTo>
                <a:cubicBezTo>
                  <a:pt x="2871098" y="-47846"/>
                  <a:pt x="3081950" y="14535"/>
                  <a:pt x="3252441" y="0"/>
                </a:cubicBezTo>
                <a:cubicBezTo>
                  <a:pt x="3266196" y="180701"/>
                  <a:pt x="3195308" y="343307"/>
                  <a:pt x="3252441" y="498708"/>
                </a:cubicBezTo>
                <a:cubicBezTo>
                  <a:pt x="3309574" y="654109"/>
                  <a:pt x="3206232" y="789212"/>
                  <a:pt x="3252441" y="1040781"/>
                </a:cubicBezTo>
                <a:cubicBezTo>
                  <a:pt x="3298650" y="1292350"/>
                  <a:pt x="3239013" y="1337132"/>
                  <a:pt x="3252441" y="1539489"/>
                </a:cubicBezTo>
                <a:cubicBezTo>
                  <a:pt x="3265869" y="1741846"/>
                  <a:pt x="3215871" y="1904782"/>
                  <a:pt x="3252441" y="2168294"/>
                </a:cubicBezTo>
                <a:cubicBezTo>
                  <a:pt x="3094829" y="2219831"/>
                  <a:pt x="2910169" y="2098310"/>
                  <a:pt x="2645319" y="2168294"/>
                </a:cubicBezTo>
                <a:cubicBezTo>
                  <a:pt x="2380469" y="2238278"/>
                  <a:pt x="2320231" y="2108989"/>
                  <a:pt x="2070721" y="2168294"/>
                </a:cubicBezTo>
                <a:cubicBezTo>
                  <a:pt x="1821211" y="2227599"/>
                  <a:pt x="1699947" y="2136611"/>
                  <a:pt x="1593696" y="2168294"/>
                </a:cubicBezTo>
                <a:cubicBezTo>
                  <a:pt x="1487445" y="2199977"/>
                  <a:pt x="1165836" y="2121432"/>
                  <a:pt x="986574" y="2168294"/>
                </a:cubicBezTo>
                <a:cubicBezTo>
                  <a:pt x="807312" y="2215156"/>
                  <a:pt x="755789" y="2168262"/>
                  <a:pt x="542074" y="2168294"/>
                </a:cubicBezTo>
                <a:cubicBezTo>
                  <a:pt x="328359" y="2168326"/>
                  <a:pt x="154685" y="2151159"/>
                  <a:pt x="0" y="2168294"/>
                </a:cubicBezTo>
                <a:cubicBezTo>
                  <a:pt x="-35378" y="2046220"/>
                  <a:pt x="5270" y="1864634"/>
                  <a:pt x="0" y="1582855"/>
                </a:cubicBezTo>
                <a:cubicBezTo>
                  <a:pt x="-5270" y="1301076"/>
                  <a:pt x="60795" y="1176116"/>
                  <a:pt x="0" y="1019098"/>
                </a:cubicBezTo>
                <a:cubicBezTo>
                  <a:pt x="-60795" y="862080"/>
                  <a:pt x="26479" y="754760"/>
                  <a:pt x="0" y="542074"/>
                </a:cubicBezTo>
                <a:cubicBezTo>
                  <a:pt x="-26479" y="329388"/>
                  <a:pt x="49072" y="2606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70251" y="4129268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Bulgaria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Lithuania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Belgium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Romania</a:t>
            </a:r>
          </a:p>
        </p:txBody>
      </p:sp>
      <p:pic>
        <p:nvPicPr>
          <p:cNvPr id="70" name="Picture 4" descr="Staff Meeting Font Generator Preview">
            <a:extLst>
              <a:ext uri="{FF2B5EF4-FFF2-40B4-BE49-F238E27FC236}">
                <a16:creationId xmlns:a16="http://schemas.microsoft.com/office/drawing/2014/main" id="{0AC93765-48C4-3207-E657-44F41663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6" y="1107581"/>
            <a:ext cx="375030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2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66433" y="1305189"/>
            <a:ext cx="3329917" cy="2339064"/>
          </a:xfrm>
          <a:custGeom>
            <a:avLst/>
            <a:gdLst>
              <a:gd name="connsiteX0" fmla="*/ 0 w 3329917"/>
              <a:gd name="connsiteY0" fmla="*/ 0 h 2339064"/>
              <a:gd name="connsiteX1" fmla="*/ 488388 w 3329917"/>
              <a:gd name="connsiteY1" fmla="*/ 0 h 2339064"/>
              <a:gd name="connsiteX2" fmla="*/ 1109972 w 3329917"/>
              <a:gd name="connsiteY2" fmla="*/ 0 h 2339064"/>
              <a:gd name="connsiteX3" fmla="*/ 1565061 w 3329917"/>
              <a:gd name="connsiteY3" fmla="*/ 0 h 2339064"/>
              <a:gd name="connsiteX4" fmla="*/ 2153346 w 3329917"/>
              <a:gd name="connsiteY4" fmla="*/ 0 h 2339064"/>
              <a:gd name="connsiteX5" fmla="*/ 2708332 w 3329917"/>
              <a:gd name="connsiteY5" fmla="*/ 0 h 2339064"/>
              <a:gd name="connsiteX6" fmla="*/ 3329917 w 3329917"/>
              <a:gd name="connsiteY6" fmla="*/ 0 h 2339064"/>
              <a:gd name="connsiteX7" fmla="*/ 3329917 w 3329917"/>
              <a:gd name="connsiteY7" fmla="*/ 537985 h 2339064"/>
              <a:gd name="connsiteX8" fmla="*/ 3329917 w 3329917"/>
              <a:gd name="connsiteY8" fmla="*/ 1122751 h 2339064"/>
              <a:gd name="connsiteX9" fmla="*/ 3329917 w 3329917"/>
              <a:gd name="connsiteY9" fmla="*/ 1660735 h 2339064"/>
              <a:gd name="connsiteX10" fmla="*/ 3329917 w 3329917"/>
              <a:gd name="connsiteY10" fmla="*/ 2339064 h 2339064"/>
              <a:gd name="connsiteX11" fmla="*/ 2708332 w 3329917"/>
              <a:gd name="connsiteY11" fmla="*/ 2339064 h 2339064"/>
              <a:gd name="connsiteX12" fmla="*/ 2120047 w 3329917"/>
              <a:gd name="connsiteY12" fmla="*/ 2339064 h 2339064"/>
              <a:gd name="connsiteX13" fmla="*/ 1631659 w 3329917"/>
              <a:gd name="connsiteY13" fmla="*/ 2339064 h 2339064"/>
              <a:gd name="connsiteX14" fmla="*/ 1010075 w 3329917"/>
              <a:gd name="connsiteY14" fmla="*/ 2339064 h 2339064"/>
              <a:gd name="connsiteX15" fmla="*/ 554986 w 3329917"/>
              <a:gd name="connsiteY15" fmla="*/ 2339064 h 2339064"/>
              <a:gd name="connsiteX16" fmla="*/ 0 w 3329917"/>
              <a:gd name="connsiteY16" fmla="*/ 2339064 h 2339064"/>
              <a:gd name="connsiteX17" fmla="*/ 0 w 3329917"/>
              <a:gd name="connsiteY17" fmla="*/ 1707517 h 2339064"/>
              <a:gd name="connsiteX18" fmla="*/ 0 w 3329917"/>
              <a:gd name="connsiteY18" fmla="*/ 1099360 h 2339064"/>
              <a:gd name="connsiteX19" fmla="*/ 0 w 3329917"/>
              <a:gd name="connsiteY19" fmla="*/ 584766 h 2339064"/>
              <a:gd name="connsiteX20" fmla="*/ 0 w 3329917"/>
              <a:gd name="connsiteY20" fmla="*/ 0 h 233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9917" h="2339064" extrusionOk="0">
                <a:moveTo>
                  <a:pt x="0" y="0"/>
                </a:moveTo>
                <a:cubicBezTo>
                  <a:pt x="158398" y="-25166"/>
                  <a:pt x="256023" y="28401"/>
                  <a:pt x="488388" y="0"/>
                </a:cubicBezTo>
                <a:cubicBezTo>
                  <a:pt x="720753" y="-28401"/>
                  <a:pt x="907474" y="12570"/>
                  <a:pt x="1109972" y="0"/>
                </a:cubicBezTo>
                <a:cubicBezTo>
                  <a:pt x="1312470" y="-12570"/>
                  <a:pt x="1438614" y="22533"/>
                  <a:pt x="1565061" y="0"/>
                </a:cubicBezTo>
                <a:cubicBezTo>
                  <a:pt x="1691508" y="-22533"/>
                  <a:pt x="2005545" y="37099"/>
                  <a:pt x="2153346" y="0"/>
                </a:cubicBezTo>
                <a:cubicBezTo>
                  <a:pt x="2301148" y="-37099"/>
                  <a:pt x="2448083" y="12802"/>
                  <a:pt x="2708332" y="0"/>
                </a:cubicBezTo>
                <a:cubicBezTo>
                  <a:pt x="2968581" y="-12802"/>
                  <a:pt x="3024983" y="50028"/>
                  <a:pt x="3329917" y="0"/>
                </a:cubicBezTo>
                <a:cubicBezTo>
                  <a:pt x="3346108" y="113245"/>
                  <a:pt x="3306641" y="309972"/>
                  <a:pt x="3329917" y="537985"/>
                </a:cubicBezTo>
                <a:cubicBezTo>
                  <a:pt x="3353193" y="765999"/>
                  <a:pt x="3318779" y="852691"/>
                  <a:pt x="3329917" y="1122751"/>
                </a:cubicBezTo>
                <a:cubicBezTo>
                  <a:pt x="3341055" y="1392811"/>
                  <a:pt x="3321621" y="1495063"/>
                  <a:pt x="3329917" y="1660735"/>
                </a:cubicBezTo>
                <a:cubicBezTo>
                  <a:pt x="3338213" y="1826407"/>
                  <a:pt x="3328371" y="2036457"/>
                  <a:pt x="3329917" y="2339064"/>
                </a:cubicBezTo>
                <a:cubicBezTo>
                  <a:pt x="3203832" y="2369828"/>
                  <a:pt x="2857757" y="2270255"/>
                  <a:pt x="2708332" y="2339064"/>
                </a:cubicBezTo>
                <a:cubicBezTo>
                  <a:pt x="2558907" y="2407873"/>
                  <a:pt x="2375869" y="2292642"/>
                  <a:pt x="2120047" y="2339064"/>
                </a:cubicBezTo>
                <a:cubicBezTo>
                  <a:pt x="1864226" y="2385486"/>
                  <a:pt x="1807888" y="2300537"/>
                  <a:pt x="1631659" y="2339064"/>
                </a:cubicBezTo>
                <a:cubicBezTo>
                  <a:pt x="1455430" y="2377591"/>
                  <a:pt x="1309740" y="2287214"/>
                  <a:pt x="1010075" y="2339064"/>
                </a:cubicBezTo>
                <a:cubicBezTo>
                  <a:pt x="710410" y="2390914"/>
                  <a:pt x="647219" y="2316654"/>
                  <a:pt x="554986" y="2339064"/>
                </a:cubicBezTo>
                <a:cubicBezTo>
                  <a:pt x="462753" y="2361474"/>
                  <a:pt x="233125" y="2286297"/>
                  <a:pt x="0" y="2339064"/>
                </a:cubicBezTo>
                <a:cubicBezTo>
                  <a:pt x="-1346" y="2143102"/>
                  <a:pt x="68040" y="1922631"/>
                  <a:pt x="0" y="1707517"/>
                </a:cubicBezTo>
                <a:cubicBezTo>
                  <a:pt x="-68040" y="1492403"/>
                  <a:pt x="66784" y="1258759"/>
                  <a:pt x="0" y="1099360"/>
                </a:cubicBezTo>
                <a:cubicBezTo>
                  <a:pt x="-66784" y="939961"/>
                  <a:pt x="2099" y="688009"/>
                  <a:pt x="0" y="584766"/>
                </a:cubicBezTo>
                <a:cubicBezTo>
                  <a:pt x="-2099" y="481523"/>
                  <a:pt x="30196" y="25031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70251" y="4129268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Serbia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Russia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Norway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Finland</a:t>
            </a:r>
          </a:p>
        </p:txBody>
      </p:sp>
      <p:pic>
        <p:nvPicPr>
          <p:cNvPr id="9218" name="Picture 2" descr="Staff Meeting Font Generator Preview">
            <a:extLst>
              <a:ext uri="{FF2B5EF4-FFF2-40B4-BE49-F238E27FC236}">
                <a16:creationId xmlns:a16="http://schemas.microsoft.com/office/drawing/2014/main" id="{060C27E2-6E81-FEFE-F071-75176234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4" y="1149280"/>
            <a:ext cx="368278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9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7" y="1558920"/>
            <a:ext cx="7664604" cy="64770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Match the ‘hello’ greeting to the correct language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314679" y="2232026"/>
            <a:ext cx="3350529" cy="593858"/>
          </a:xfrm>
          <a:custGeom>
            <a:avLst/>
            <a:gdLst>
              <a:gd name="connsiteX0" fmla="*/ 0 w 3350529"/>
              <a:gd name="connsiteY0" fmla="*/ 0 h 593858"/>
              <a:gd name="connsiteX1" fmla="*/ 703611 w 3350529"/>
              <a:gd name="connsiteY1" fmla="*/ 0 h 593858"/>
              <a:gd name="connsiteX2" fmla="*/ 1306706 w 3350529"/>
              <a:gd name="connsiteY2" fmla="*/ 0 h 593858"/>
              <a:gd name="connsiteX3" fmla="*/ 1976812 w 3350529"/>
              <a:gd name="connsiteY3" fmla="*/ 0 h 593858"/>
              <a:gd name="connsiteX4" fmla="*/ 2546402 w 3350529"/>
              <a:gd name="connsiteY4" fmla="*/ 0 h 593858"/>
              <a:gd name="connsiteX5" fmla="*/ 3350529 w 3350529"/>
              <a:gd name="connsiteY5" fmla="*/ 0 h 593858"/>
              <a:gd name="connsiteX6" fmla="*/ 3350529 w 3350529"/>
              <a:gd name="connsiteY6" fmla="*/ 593858 h 593858"/>
              <a:gd name="connsiteX7" fmla="*/ 2747434 w 3350529"/>
              <a:gd name="connsiteY7" fmla="*/ 593858 h 593858"/>
              <a:gd name="connsiteX8" fmla="*/ 2177844 w 3350529"/>
              <a:gd name="connsiteY8" fmla="*/ 593858 h 593858"/>
              <a:gd name="connsiteX9" fmla="*/ 1541243 w 3350529"/>
              <a:gd name="connsiteY9" fmla="*/ 593858 h 593858"/>
              <a:gd name="connsiteX10" fmla="*/ 938148 w 3350529"/>
              <a:gd name="connsiteY10" fmla="*/ 593858 h 593858"/>
              <a:gd name="connsiteX11" fmla="*/ 0 w 3350529"/>
              <a:gd name="connsiteY11" fmla="*/ 593858 h 593858"/>
              <a:gd name="connsiteX12" fmla="*/ 0 w 3350529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0529" h="593858" fill="none" extrusionOk="0">
                <a:moveTo>
                  <a:pt x="0" y="0"/>
                </a:moveTo>
                <a:cubicBezTo>
                  <a:pt x="268459" y="8553"/>
                  <a:pt x="451078" y="-18715"/>
                  <a:pt x="703611" y="0"/>
                </a:cubicBezTo>
                <a:cubicBezTo>
                  <a:pt x="956144" y="18715"/>
                  <a:pt x="1029443" y="-19268"/>
                  <a:pt x="1306706" y="0"/>
                </a:cubicBezTo>
                <a:cubicBezTo>
                  <a:pt x="1583970" y="19268"/>
                  <a:pt x="1821194" y="20160"/>
                  <a:pt x="1976812" y="0"/>
                </a:cubicBezTo>
                <a:cubicBezTo>
                  <a:pt x="2132430" y="-20160"/>
                  <a:pt x="2364871" y="-22429"/>
                  <a:pt x="2546402" y="0"/>
                </a:cubicBezTo>
                <a:cubicBezTo>
                  <a:pt x="2727933" y="22429"/>
                  <a:pt x="3013377" y="-12092"/>
                  <a:pt x="3350529" y="0"/>
                </a:cubicBezTo>
                <a:cubicBezTo>
                  <a:pt x="3321269" y="216255"/>
                  <a:pt x="3361780" y="324004"/>
                  <a:pt x="3350529" y="593858"/>
                </a:cubicBezTo>
                <a:cubicBezTo>
                  <a:pt x="3082550" y="563938"/>
                  <a:pt x="2874114" y="606598"/>
                  <a:pt x="2747434" y="593858"/>
                </a:cubicBezTo>
                <a:cubicBezTo>
                  <a:pt x="2620755" y="581118"/>
                  <a:pt x="2392456" y="594502"/>
                  <a:pt x="2177844" y="593858"/>
                </a:cubicBezTo>
                <a:cubicBezTo>
                  <a:pt x="1963232" y="593215"/>
                  <a:pt x="1763211" y="620381"/>
                  <a:pt x="1541243" y="593858"/>
                </a:cubicBezTo>
                <a:cubicBezTo>
                  <a:pt x="1319275" y="567335"/>
                  <a:pt x="1066832" y="618964"/>
                  <a:pt x="938148" y="593858"/>
                </a:cubicBezTo>
                <a:cubicBezTo>
                  <a:pt x="809465" y="568752"/>
                  <a:pt x="256947" y="558165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50529" h="593858" stroke="0" extrusionOk="0">
                <a:moveTo>
                  <a:pt x="0" y="0"/>
                </a:moveTo>
                <a:cubicBezTo>
                  <a:pt x="200170" y="-16651"/>
                  <a:pt x="586529" y="4654"/>
                  <a:pt x="737116" y="0"/>
                </a:cubicBezTo>
                <a:cubicBezTo>
                  <a:pt x="887703" y="-4654"/>
                  <a:pt x="1098137" y="-7931"/>
                  <a:pt x="1340212" y="0"/>
                </a:cubicBezTo>
                <a:cubicBezTo>
                  <a:pt x="1582287" y="7931"/>
                  <a:pt x="1764095" y="2827"/>
                  <a:pt x="1976812" y="0"/>
                </a:cubicBezTo>
                <a:cubicBezTo>
                  <a:pt x="2189529" y="-2827"/>
                  <a:pt x="2354092" y="-4980"/>
                  <a:pt x="2579907" y="0"/>
                </a:cubicBezTo>
                <a:cubicBezTo>
                  <a:pt x="2805722" y="4980"/>
                  <a:pt x="3088564" y="5334"/>
                  <a:pt x="3350529" y="0"/>
                </a:cubicBezTo>
                <a:cubicBezTo>
                  <a:pt x="3361194" y="126482"/>
                  <a:pt x="3366106" y="414681"/>
                  <a:pt x="3350529" y="593858"/>
                </a:cubicBezTo>
                <a:cubicBezTo>
                  <a:pt x="3123282" y="618132"/>
                  <a:pt x="2845975" y="583743"/>
                  <a:pt x="2713928" y="593858"/>
                </a:cubicBezTo>
                <a:cubicBezTo>
                  <a:pt x="2581881" y="603973"/>
                  <a:pt x="2303435" y="617492"/>
                  <a:pt x="2043823" y="593858"/>
                </a:cubicBezTo>
                <a:cubicBezTo>
                  <a:pt x="1784211" y="570224"/>
                  <a:pt x="1579744" y="582209"/>
                  <a:pt x="1373717" y="593858"/>
                </a:cubicBezTo>
                <a:cubicBezTo>
                  <a:pt x="1167690" y="605507"/>
                  <a:pt x="967787" y="611664"/>
                  <a:pt x="737116" y="593858"/>
                </a:cubicBezTo>
                <a:cubicBezTo>
                  <a:pt x="506445" y="576052"/>
                  <a:pt x="221359" y="572197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1) Tere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306091" y="3784027"/>
            <a:ext cx="3395476" cy="593858"/>
          </a:xfrm>
          <a:custGeom>
            <a:avLst/>
            <a:gdLst>
              <a:gd name="connsiteX0" fmla="*/ 0 w 3395476"/>
              <a:gd name="connsiteY0" fmla="*/ 0 h 593858"/>
              <a:gd name="connsiteX1" fmla="*/ 713050 w 3395476"/>
              <a:gd name="connsiteY1" fmla="*/ 0 h 593858"/>
              <a:gd name="connsiteX2" fmla="*/ 1324236 w 3395476"/>
              <a:gd name="connsiteY2" fmla="*/ 0 h 593858"/>
              <a:gd name="connsiteX3" fmla="*/ 2003331 w 3395476"/>
              <a:gd name="connsiteY3" fmla="*/ 0 h 593858"/>
              <a:gd name="connsiteX4" fmla="*/ 2580562 w 3395476"/>
              <a:gd name="connsiteY4" fmla="*/ 0 h 593858"/>
              <a:gd name="connsiteX5" fmla="*/ 3395476 w 3395476"/>
              <a:gd name="connsiteY5" fmla="*/ 0 h 593858"/>
              <a:gd name="connsiteX6" fmla="*/ 3395476 w 3395476"/>
              <a:gd name="connsiteY6" fmla="*/ 593858 h 593858"/>
              <a:gd name="connsiteX7" fmla="*/ 2784290 w 3395476"/>
              <a:gd name="connsiteY7" fmla="*/ 593858 h 593858"/>
              <a:gd name="connsiteX8" fmla="*/ 2207059 w 3395476"/>
              <a:gd name="connsiteY8" fmla="*/ 593858 h 593858"/>
              <a:gd name="connsiteX9" fmla="*/ 1561919 w 3395476"/>
              <a:gd name="connsiteY9" fmla="*/ 593858 h 593858"/>
              <a:gd name="connsiteX10" fmla="*/ 950733 w 3395476"/>
              <a:gd name="connsiteY10" fmla="*/ 593858 h 593858"/>
              <a:gd name="connsiteX11" fmla="*/ 0 w 3395476"/>
              <a:gd name="connsiteY11" fmla="*/ 593858 h 593858"/>
              <a:gd name="connsiteX12" fmla="*/ 0 w 3395476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5476" h="593858" fill="none" extrusionOk="0">
                <a:moveTo>
                  <a:pt x="0" y="0"/>
                </a:moveTo>
                <a:cubicBezTo>
                  <a:pt x="187782" y="6943"/>
                  <a:pt x="511945" y="15991"/>
                  <a:pt x="713050" y="0"/>
                </a:cubicBezTo>
                <a:cubicBezTo>
                  <a:pt x="914155" y="-15991"/>
                  <a:pt x="1200634" y="17342"/>
                  <a:pt x="1324236" y="0"/>
                </a:cubicBezTo>
                <a:cubicBezTo>
                  <a:pt x="1447838" y="-17342"/>
                  <a:pt x="1806677" y="7963"/>
                  <a:pt x="2003331" y="0"/>
                </a:cubicBezTo>
                <a:cubicBezTo>
                  <a:pt x="2199985" y="-7963"/>
                  <a:pt x="2396620" y="3391"/>
                  <a:pt x="2580562" y="0"/>
                </a:cubicBezTo>
                <a:cubicBezTo>
                  <a:pt x="2764504" y="-3391"/>
                  <a:pt x="3063920" y="39980"/>
                  <a:pt x="3395476" y="0"/>
                </a:cubicBezTo>
                <a:cubicBezTo>
                  <a:pt x="3366216" y="216255"/>
                  <a:pt x="3406727" y="324004"/>
                  <a:pt x="3395476" y="593858"/>
                </a:cubicBezTo>
                <a:cubicBezTo>
                  <a:pt x="3220467" y="613398"/>
                  <a:pt x="3024842" y="595977"/>
                  <a:pt x="2784290" y="593858"/>
                </a:cubicBezTo>
                <a:cubicBezTo>
                  <a:pt x="2543738" y="591739"/>
                  <a:pt x="2371113" y="594040"/>
                  <a:pt x="2207059" y="593858"/>
                </a:cubicBezTo>
                <a:cubicBezTo>
                  <a:pt x="2043005" y="593676"/>
                  <a:pt x="1740306" y="568357"/>
                  <a:pt x="1561919" y="593858"/>
                </a:cubicBezTo>
                <a:cubicBezTo>
                  <a:pt x="1383532" y="619359"/>
                  <a:pt x="1132356" y="573102"/>
                  <a:pt x="950733" y="593858"/>
                </a:cubicBezTo>
                <a:cubicBezTo>
                  <a:pt x="769110" y="614614"/>
                  <a:pt x="231488" y="625403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95476" h="593858" stroke="0" extrusionOk="0">
                <a:moveTo>
                  <a:pt x="0" y="0"/>
                </a:moveTo>
                <a:cubicBezTo>
                  <a:pt x="207146" y="22270"/>
                  <a:pt x="539205" y="-16809"/>
                  <a:pt x="747005" y="0"/>
                </a:cubicBezTo>
                <a:cubicBezTo>
                  <a:pt x="954806" y="16809"/>
                  <a:pt x="1158418" y="-12612"/>
                  <a:pt x="1358190" y="0"/>
                </a:cubicBezTo>
                <a:cubicBezTo>
                  <a:pt x="1557962" y="12612"/>
                  <a:pt x="1696611" y="14983"/>
                  <a:pt x="2003331" y="0"/>
                </a:cubicBezTo>
                <a:cubicBezTo>
                  <a:pt x="2310051" y="-14983"/>
                  <a:pt x="2388261" y="8723"/>
                  <a:pt x="2614517" y="0"/>
                </a:cubicBezTo>
                <a:cubicBezTo>
                  <a:pt x="2840773" y="-8723"/>
                  <a:pt x="3040260" y="-9308"/>
                  <a:pt x="3395476" y="0"/>
                </a:cubicBezTo>
                <a:cubicBezTo>
                  <a:pt x="3406141" y="126482"/>
                  <a:pt x="3411053" y="414681"/>
                  <a:pt x="3395476" y="593858"/>
                </a:cubicBezTo>
                <a:cubicBezTo>
                  <a:pt x="3140524" y="566234"/>
                  <a:pt x="2921791" y="598916"/>
                  <a:pt x="2750336" y="593858"/>
                </a:cubicBezTo>
                <a:cubicBezTo>
                  <a:pt x="2578881" y="588800"/>
                  <a:pt x="2366928" y="625480"/>
                  <a:pt x="2071240" y="593858"/>
                </a:cubicBezTo>
                <a:cubicBezTo>
                  <a:pt x="1775552" y="562236"/>
                  <a:pt x="1589983" y="585063"/>
                  <a:pt x="1392145" y="593858"/>
                </a:cubicBezTo>
                <a:cubicBezTo>
                  <a:pt x="1194308" y="602653"/>
                  <a:pt x="971367" y="562651"/>
                  <a:pt x="747005" y="593858"/>
                </a:cubicBezTo>
                <a:cubicBezTo>
                  <a:pt x="522643" y="625065"/>
                  <a:pt x="352107" y="629046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3) Buongiorno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328565" y="2975577"/>
            <a:ext cx="3350529" cy="593858"/>
          </a:xfrm>
          <a:custGeom>
            <a:avLst/>
            <a:gdLst>
              <a:gd name="connsiteX0" fmla="*/ 0 w 3350529"/>
              <a:gd name="connsiteY0" fmla="*/ 0 h 593858"/>
              <a:gd name="connsiteX1" fmla="*/ 703611 w 3350529"/>
              <a:gd name="connsiteY1" fmla="*/ 0 h 593858"/>
              <a:gd name="connsiteX2" fmla="*/ 1306706 w 3350529"/>
              <a:gd name="connsiteY2" fmla="*/ 0 h 593858"/>
              <a:gd name="connsiteX3" fmla="*/ 1976812 w 3350529"/>
              <a:gd name="connsiteY3" fmla="*/ 0 h 593858"/>
              <a:gd name="connsiteX4" fmla="*/ 2546402 w 3350529"/>
              <a:gd name="connsiteY4" fmla="*/ 0 h 593858"/>
              <a:gd name="connsiteX5" fmla="*/ 3350529 w 3350529"/>
              <a:gd name="connsiteY5" fmla="*/ 0 h 593858"/>
              <a:gd name="connsiteX6" fmla="*/ 3350529 w 3350529"/>
              <a:gd name="connsiteY6" fmla="*/ 593858 h 593858"/>
              <a:gd name="connsiteX7" fmla="*/ 2747434 w 3350529"/>
              <a:gd name="connsiteY7" fmla="*/ 593858 h 593858"/>
              <a:gd name="connsiteX8" fmla="*/ 2177844 w 3350529"/>
              <a:gd name="connsiteY8" fmla="*/ 593858 h 593858"/>
              <a:gd name="connsiteX9" fmla="*/ 1541243 w 3350529"/>
              <a:gd name="connsiteY9" fmla="*/ 593858 h 593858"/>
              <a:gd name="connsiteX10" fmla="*/ 938148 w 3350529"/>
              <a:gd name="connsiteY10" fmla="*/ 593858 h 593858"/>
              <a:gd name="connsiteX11" fmla="*/ 0 w 3350529"/>
              <a:gd name="connsiteY11" fmla="*/ 593858 h 593858"/>
              <a:gd name="connsiteX12" fmla="*/ 0 w 3350529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0529" h="593858" fill="none" extrusionOk="0">
                <a:moveTo>
                  <a:pt x="0" y="0"/>
                </a:moveTo>
                <a:cubicBezTo>
                  <a:pt x="268459" y="8553"/>
                  <a:pt x="451078" y="-18715"/>
                  <a:pt x="703611" y="0"/>
                </a:cubicBezTo>
                <a:cubicBezTo>
                  <a:pt x="956144" y="18715"/>
                  <a:pt x="1029443" y="-19268"/>
                  <a:pt x="1306706" y="0"/>
                </a:cubicBezTo>
                <a:cubicBezTo>
                  <a:pt x="1583970" y="19268"/>
                  <a:pt x="1821194" y="20160"/>
                  <a:pt x="1976812" y="0"/>
                </a:cubicBezTo>
                <a:cubicBezTo>
                  <a:pt x="2132430" y="-20160"/>
                  <a:pt x="2364871" y="-22429"/>
                  <a:pt x="2546402" y="0"/>
                </a:cubicBezTo>
                <a:cubicBezTo>
                  <a:pt x="2727933" y="22429"/>
                  <a:pt x="3013377" y="-12092"/>
                  <a:pt x="3350529" y="0"/>
                </a:cubicBezTo>
                <a:cubicBezTo>
                  <a:pt x="3321269" y="216255"/>
                  <a:pt x="3361780" y="324004"/>
                  <a:pt x="3350529" y="593858"/>
                </a:cubicBezTo>
                <a:cubicBezTo>
                  <a:pt x="3082550" y="563938"/>
                  <a:pt x="2874114" y="606598"/>
                  <a:pt x="2747434" y="593858"/>
                </a:cubicBezTo>
                <a:cubicBezTo>
                  <a:pt x="2620755" y="581118"/>
                  <a:pt x="2392456" y="594502"/>
                  <a:pt x="2177844" y="593858"/>
                </a:cubicBezTo>
                <a:cubicBezTo>
                  <a:pt x="1963232" y="593215"/>
                  <a:pt x="1763211" y="620381"/>
                  <a:pt x="1541243" y="593858"/>
                </a:cubicBezTo>
                <a:cubicBezTo>
                  <a:pt x="1319275" y="567335"/>
                  <a:pt x="1066832" y="618964"/>
                  <a:pt x="938148" y="593858"/>
                </a:cubicBezTo>
                <a:cubicBezTo>
                  <a:pt x="809465" y="568752"/>
                  <a:pt x="256947" y="558165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50529" h="593858" stroke="0" extrusionOk="0">
                <a:moveTo>
                  <a:pt x="0" y="0"/>
                </a:moveTo>
                <a:cubicBezTo>
                  <a:pt x="200170" y="-16651"/>
                  <a:pt x="586529" y="4654"/>
                  <a:pt x="737116" y="0"/>
                </a:cubicBezTo>
                <a:cubicBezTo>
                  <a:pt x="887703" y="-4654"/>
                  <a:pt x="1098137" y="-7931"/>
                  <a:pt x="1340212" y="0"/>
                </a:cubicBezTo>
                <a:cubicBezTo>
                  <a:pt x="1582287" y="7931"/>
                  <a:pt x="1764095" y="2827"/>
                  <a:pt x="1976812" y="0"/>
                </a:cubicBezTo>
                <a:cubicBezTo>
                  <a:pt x="2189529" y="-2827"/>
                  <a:pt x="2354092" y="-4980"/>
                  <a:pt x="2579907" y="0"/>
                </a:cubicBezTo>
                <a:cubicBezTo>
                  <a:pt x="2805722" y="4980"/>
                  <a:pt x="3088564" y="5334"/>
                  <a:pt x="3350529" y="0"/>
                </a:cubicBezTo>
                <a:cubicBezTo>
                  <a:pt x="3361194" y="126482"/>
                  <a:pt x="3366106" y="414681"/>
                  <a:pt x="3350529" y="593858"/>
                </a:cubicBezTo>
                <a:cubicBezTo>
                  <a:pt x="3123282" y="618132"/>
                  <a:pt x="2845975" y="583743"/>
                  <a:pt x="2713928" y="593858"/>
                </a:cubicBezTo>
                <a:cubicBezTo>
                  <a:pt x="2581881" y="603973"/>
                  <a:pt x="2303435" y="617492"/>
                  <a:pt x="2043823" y="593858"/>
                </a:cubicBezTo>
                <a:cubicBezTo>
                  <a:pt x="1784211" y="570224"/>
                  <a:pt x="1579744" y="582209"/>
                  <a:pt x="1373717" y="593858"/>
                </a:cubicBezTo>
                <a:cubicBezTo>
                  <a:pt x="1167690" y="605507"/>
                  <a:pt x="967787" y="611664"/>
                  <a:pt x="737116" y="593858"/>
                </a:cubicBezTo>
                <a:cubicBezTo>
                  <a:pt x="506445" y="576052"/>
                  <a:pt x="221359" y="572197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2) Bore Da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294937" y="4597527"/>
            <a:ext cx="3406630" cy="593858"/>
          </a:xfrm>
          <a:custGeom>
            <a:avLst/>
            <a:gdLst>
              <a:gd name="connsiteX0" fmla="*/ 0 w 3406630"/>
              <a:gd name="connsiteY0" fmla="*/ 0 h 593858"/>
              <a:gd name="connsiteX1" fmla="*/ 715392 w 3406630"/>
              <a:gd name="connsiteY1" fmla="*/ 0 h 593858"/>
              <a:gd name="connsiteX2" fmla="*/ 1328586 w 3406630"/>
              <a:gd name="connsiteY2" fmla="*/ 0 h 593858"/>
              <a:gd name="connsiteX3" fmla="*/ 2009912 w 3406630"/>
              <a:gd name="connsiteY3" fmla="*/ 0 h 593858"/>
              <a:gd name="connsiteX4" fmla="*/ 2589039 w 3406630"/>
              <a:gd name="connsiteY4" fmla="*/ 0 h 593858"/>
              <a:gd name="connsiteX5" fmla="*/ 3406630 w 3406630"/>
              <a:gd name="connsiteY5" fmla="*/ 0 h 593858"/>
              <a:gd name="connsiteX6" fmla="*/ 3406630 w 3406630"/>
              <a:gd name="connsiteY6" fmla="*/ 593858 h 593858"/>
              <a:gd name="connsiteX7" fmla="*/ 2793437 w 3406630"/>
              <a:gd name="connsiteY7" fmla="*/ 593858 h 593858"/>
              <a:gd name="connsiteX8" fmla="*/ 2214309 w 3406630"/>
              <a:gd name="connsiteY8" fmla="*/ 593858 h 593858"/>
              <a:gd name="connsiteX9" fmla="*/ 1567050 w 3406630"/>
              <a:gd name="connsiteY9" fmla="*/ 593858 h 593858"/>
              <a:gd name="connsiteX10" fmla="*/ 953856 w 3406630"/>
              <a:gd name="connsiteY10" fmla="*/ 593858 h 593858"/>
              <a:gd name="connsiteX11" fmla="*/ 0 w 3406630"/>
              <a:gd name="connsiteY11" fmla="*/ 593858 h 593858"/>
              <a:gd name="connsiteX12" fmla="*/ 0 w 3406630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6630" h="593858" fill="none" extrusionOk="0">
                <a:moveTo>
                  <a:pt x="0" y="0"/>
                </a:moveTo>
                <a:cubicBezTo>
                  <a:pt x="261115" y="-2468"/>
                  <a:pt x="525249" y="-16465"/>
                  <a:pt x="715392" y="0"/>
                </a:cubicBezTo>
                <a:cubicBezTo>
                  <a:pt x="905535" y="16465"/>
                  <a:pt x="1154952" y="-26438"/>
                  <a:pt x="1328586" y="0"/>
                </a:cubicBezTo>
                <a:cubicBezTo>
                  <a:pt x="1502220" y="26438"/>
                  <a:pt x="1683456" y="-18195"/>
                  <a:pt x="2009912" y="0"/>
                </a:cubicBezTo>
                <a:cubicBezTo>
                  <a:pt x="2336368" y="18195"/>
                  <a:pt x="2463408" y="25936"/>
                  <a:pt x="2589039" y="0"/>
                </a:cubicBezTo>
                <a:cubicBezTo>
                  <a:pt x="2714670" y="-25936"/>
                  <a:pt x="3074655" y="-3920"/>
                  <a:pt x="3406630" y="0"/>
                </a:cubicBezTo>
                <a:cubicBezTo>
                  <a:pt x="3377370" y="216255"/>
                  <a:pt x="3417881" y="324004"/>
                  <a:pt x="3406630" y="593858"/>
                </a:cubicBezTo>
                <a:cubicBezTo>
                  <a:pt x="3265053" y="582447"/>
                  <a:pt x="2992221" y="585628"/>
                  <a:pt x="2793437" y="593858"/>
                </a:cubicBezTo>
                <a:cubicBezTo>
                  <a:pt x="2594653" y="602088"/>
                  <a:pt x="2377418" y="593747"/>
                  <a:pt x="2214309" y="593858"/>
                </a:cubicBezTo>
                <a:cubicBezTo>
                  <a:pt x="2051200" y="593969"/>
                  <a:pt x="1751099" y="606647"/>
                  <a:pt x="1567050" y="593858"/>
                </a:cubicBezTo>
                <a:cubicBezTo>
                  <a:pt x="1383001" y="581069"/>
                  <a:pt x="1235373" y="602743"/>
                  <a:pt x="953856" y="593858"/>
                </a:cubicBezTo>
                <a:cubicBezTo>
                  <a:pt x="672339" y="584973"/>
                  <a:pt x="428787" y="598432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406630" h="593858" stroke="0" extrusionOk="0">
                <a:moveTo>
                  <a:pt x="0" y="0"/>
                </a:moveTo>
                <a:cubicBezTo>
                  <a:pt x="260708" y="4237"/>
                  <a:pt x="529751" y="-8159"/>
                  <a:pt x="749459" y="0"/>
                </a:cubicBezTo>
                <a:cubicBezTo>
                  <a:pt x="969167" y="8159"/>
                  <a:pt x="1140621" y="8171"/>
                  <a:pt x="1362652" y="0"/>
                </a:cubicBezTo>
                <a:cubicBezTo>
                  <a:pt x="1584683" y="-8171"/>
                  <a:pt x="1712430" y="31190"/>
                  <a:pt x="2009912" y="0"/>
                </a:cubicBezTo>
                <a:cubicBezTo>
                  <a:pt x="2307394" y="-31190"/>
                  <a:pt x="2378489" y="23761"/>
                  <a:pt x="2623105" y="0"/>
                </a:cubicBezTo>
                <a:cubicBezTo>
                  <a:pt x="2867721" y="-23761"/>
                  <a:pt x="3066032" y="21128"/>
                  <a:pt x="3406630" y="0"/>
                </a:cubicBezTo>
                <a:cubicBezTo>
                  <a:pt x="3417295" y="126482"/>
                  <a:pt x="3422207" y="414681"/>
                  <a:pt x="3406630" y="593858"/>
                </a:cubicBezTo>
                <a:cubicBezTo>
                  <a:pt x="3185391" y="575860"/>
                  <a:pt x="2983475" y="565050"/>
                  <a:pt x="2759370" y="593858"/>
                </a:cubicBezTo>
                <a:cubicBezTo>
                  <a:pt x="2535265" y="622666"/>
                  <a:pt x="2264758" y="626205"/>
                  <a:pt x="2078044" y="593858"/>
                </a:cubicBezTo>
                <a:cubicBezTo>
                  <a:pt x="1891330" y="561511"/>
                  <a:pt x="1563879" y="609103"/>
                  <a:pt x="1396718" y="593858"/>
                </a:cubicBezTo>
                <a:cubicBezTo>
                  <a:pt x="1229557" y="578613"/>
                  <a:pt x="888011" y="578391"/>
                  <a:pt x="749459" y="593858"/>
                </a:cubicBezTo>
                <a:cubicBezTo>
                  <a:pt x="610907" y="609325"/>
                  <a:pt x="184100" y="594112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4) Hellow</a:t>
            </a:r>
          </a:p>
        </p:txBody>
      </p:sp>
      <p:pic>
        <p:nvPicPr>
          <p:cNvPr id="12290" name="Picture 2" descr="Staff Meeting Font Generator Preview">
            <a:extLst>
              <a:ext uri="{FF2B5EF4-FFF2-40B4-BE49-F238E27FC236}">
                <a16:creationId xmlns:a16="http://schemas.microsoft.com/office/drawing/2014/main" id="{F04FF584-BA36-A24F-DBA3-ABCFD86B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06" y="866678"/>
            <a:ext cx="60007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282F3AF4-F1DA-F486-40DA-983359547DC5}"/>
              </a:ext>
            </a:extLst>
          </p:cNvPr>
          <p:cNvSpPr/>
          <p:nvPr/>
        </p:nvSpPr>
        <p:spPr>
          <a:xfrm>
            <a:off x="314679" y="5364014"/>
            <a:ext cx="3406630" cy="593858"/>
          </a:xfrm>
          <a:custGeom>
            <a:avLst/>
            <a:gdLst>
              <a:gd name="connsiteX0" fmla="*/ 0 w 3406630"/>
              <a:gd name="connsiteY0" fmla="*/ 0 h 593858"/>
              <a:gd name="connsiteX1" fmla="*/ 715392 w 3406630"/>
              <a:gd name="connsiteY1" fmla="*/ 0 h 593858"/>
              <a:gd name="connsiteX2" fmla="*/ 1328586 w 3406630"/>
              <a:gd name="connsiteY2" fmla="*/ 0 h 593858"/>
              <a:gd name="connsiteX3" fmla="*/ 2009912 w 3406630"/>
              <a:gd name="connsiteY3" fmla="*/ 0 h 593858"/>
              <a:gd name="connsiteX4" fmla="*/ 2589039 w 3406630"/>
              <a:gd name="connsiteY4" fmla="*/ 0 h 593858"/>
              <a:gd name="connsiteX5" fmla="*/ 3406630 w 3406630"/>
              <a:gd name="connsiteY5" fmla="*/ 0 h 593858"/>
              <a:gd name="connsiteX6" fmla="*/ 3406630 w 3406630"/>
              <a:gd name="connsiteY6" fmla="*/ 593858 h 593858"/>
              <a:gd name="connsiteX7" fmla="*/ 2793437 w 3406630"/>
              <a:gd name="connsiteY7" fmla="*/ 593858 h 593858"/>
              <a:gd name="connsiteX8" fmla="*/ 2214309 w 3406630"/>
              <a:gd name="connsiteY8" fmla="*/ 593858 h 593858"/>
              <a:gd name="connsiteX9" fmla="*/ 1567050 w 3406630"/>
              <a:gd name="connsiteY9" fmla="*/ 593858 h 593858"/>
              <a:gd name="connsiteX10" fmla="*/ 953856 w 3406630"/>
              <a:gd name="connsiteY10" fmla="*/ 593858 h 593858"/>
              <a:gd name="connsiteX11" fmla="*/ 0 w 3406630"/>
              <a:gd name="connsiteY11" fmla="*/ 593858 h 593858"/>
              <a:gd name="connsiteX12" fmla="*/ 0 w 3406630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6630" h="593858" fill="none" extrusionOk="0">
                <a:moveTo>
                  <a:pt x="0" y="0"/>
                </a:moveTo>
                <a:cubicBezTo>
                  <a:pt x="261115" y="-2468"/>
                  <a:pt x="525249" y="-16465"/>
                  <a:pt x="715392" y="0"/>
                </a:cubicBezTo>
                <a:cubicBezTo>
                  <a:pt x="905535" y="16465"/>
                  <a:pt x="1154952" y="-26438"/>
                  <a:pt x="1328586" y="0"/>
                </a:cubicBezTo>
                <a:cubicBezTo>
                  <a:pt x="1502220" y="26438"/>
                  <a:pt x="1683456" y="-18195"/>
                  <a:pt x="2009912" y="0"/>
                </a:cubicBezTo>
                <a:cubicBezTo>
                  <a:pt x="2336368" y="18195"/>
                  <a:pt x="2463408" y="25936"/>
                  <a:pt x="2589039" y="0"/>
                </a:cubicBezTo>
                <a:cubicBezTo>
                  <a:pt x="2714670" y="-25936"/>
                  <a:pt x="3074655" y="-3920"/>
                  <a:pt x="3406630" y="0"/>
                </a:cubicBezTo>
                <a:cubicBezTo>
                  <a:pt x="3377370" y="216255"/>
                  <a:pt x="3417881" y="324004"/>
                  <a:pt x="3406630" y="593858"/>
                </a:cubicBezTo>
                <a:cubicBezTo>
                  <a:pt x="3265053" y="582447"/>
                  <a:pt x="2992221" y="585628"/>
                  <a:pt x="2793437" y="593858"/>
                </a:cubicBezTo>
                <a:cubicBezTo>
                  <a:pt x="2594653" y="602088"/>
                  <a:pt x="2377418" y="593747"/>
                  <a:pt x="2214309" y="593858"/>
                </a:cubicBezTo>
                <a:cubicBezTo>
                  <a:pt x="2051200" y="593969"/>
                  <a:pt x="1751099" y="606647"/>
                  <a:pt x="1567050" y="593858"/>
                </a:cubicBezTo>
                <a:cubicBezTo>
                  <a:pt x="1383001" y="581069"/>
                  <a:pt x="1235373" y="602743"/>
                  <a:pt x="953856" y="593858"/>
                </a:cubicBezTo>
                <a:cubicBezTo>
                  <a:pt x="672339" y="584973"/>
                  <a:pt x="428787" y="598432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406630" h="593858" stroke="0" extrusionOk="0">
                <a:moveTo>
                  <a:pt x="0" y="0"/>
                </a:moveTo>
                <a:cubicBezTo>
                  <a:pt x="260708" y="4237"/>
                  <a:pt x="529751" y="-8159"/>
                  <a:pt x="749459" y="0"/>
                </a:cubicBezTo>
                <a:cubicBezTo>
                  <a:pt x="969167" y="8159"/>
                  <a:pt x="1140621" y="8171"/>
                  <a:pt x="1362652" y="0"/>
                </a:cubicBezTo>
                <a:cubicBezTo>
                  <a:pt x="1584683" y="-8171"/>
                  <a:pt x="1712430" y="31190"/>
                  <a:pt x="2009912" y="0"/>
                </a:cubicBezTo>
                <a:cubicBezTo>
                  <a:pt x="2307394" y="-31190"/>
                  <a:pt x="2378489" y="23761"/>
                  <a:pt x="2623105" y="0"/>
                </a:cubicBezTo>
                <a:cubicBezTo>
                  <a:pt x="2867721" y="-23761"/>
                  <a:pt x="3066032" y="21128"/>
                  <a:pt x="3406630" y="0"/>
                </a:cubicBezTo>
                <a:cubicBezTo>
                  <a:pt x="3417295" y="126482"/>
                  <a:pt x="3422207" y="414681"/>
                  <a:pt x="3406630" y="593858"/>
                </a:cubicBezTo>
                <a:cubicBezTo>
                  <a:pt x="3185391" y="575860"/>
                  <a:pt x="2983475" y="565050"/>
                  <a:pt x="2759370" y="593858"/>
                </a:cubicBezTo>
                <a:cubicBezTo>
                  <a:pt x="2535265" y="622666"/>
                  <a:pt x="2264758" y="626205"/>
                  <a:pt x="2078044" y="593858"/>
                </a:cubicBezTo>
                <a:cubicBezTo>
                  <a:pt x="1891330" y="561511"/>
                  <a:pt x="1563879" y="609103"/>
                  <a:pt x="1396718" y="593858"/>
                </a:cubicBezTo>
                <a:cubicBezTo>
                  <a:pt x="1229557" y="578613"/>
                  <a:pt x="888011" y="578391"/>
                  <a:pt x="749459" y="593858"/>
                </a:cubicBezTo>
                <a:cubicBezTo>
                  <a:pt x="610907" y="609325"/>
                  <a:pt x="184100" y="594112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5) Hej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0BE7E-0DA5-CD4B-F2F4-ABB6AE3BAA20}"/>
              </a:ext>
            </a:extLst>
          </p:cNvPr>
          <p:cNvSpPr/>
          <p:nvPr/>
        </p:nvSpPr>
        <p:spPr>
          <a:xfrm>
            <a:off x="4876265" y="2205688"/>
            <a:ext cx="3350529" cy="593858"/>
          </a:xfrm>
          <a:custGeom>
            <a:avLst/>
            <a:gdLst>
              <a:gd name="connsiteX0" fmla="*/ 0 w 3350529"/>
              <a:gd name="connsiteY0" fmla="*/ 0 h 593858"/>
              <a:gd name="connsiteX1" fmla="*/ 703611 w 3350529"/>
              <a:gd name="connsiteY1" fmla="*/ 0 h 593858"/>
              <a:gd name="connsiteX2" fmla="*/ 1306706 w 3350529"/>
              <a:gd name="connsiteY2" fmla="*/ 0 h 593858"/>
              <a:gd name="connsiteX3" fmla="*/ 1976812 w 3350529"/>
              <a:gd name="connsiteY3" fmla="*/ 0 h 593858"/>
              <a:gd name="connsiteX4" fmla="*/ 2546402 w 3350529"/>
              <a:gd name="connsiteY4" fmla="*/ 0 h 593858"/>
              <a:gd name="connsiteX5" fmla="*/ 3350529 w 3350529"/>
              <a:gd name="connsiteY5" fmla="*/ 0 h 593858"/>
              <a:gd name="connsiteX6" fmla="*/ 3350529 w 3350529"/>
              <a:gd name="connsiteY6" fmla="*/ 593858 h 593858"/>
              <a:gd name="connsiteX7" fmla="*/ 2747434 w 3350529"/>
              <a:gd name="connsiteY7" fmla="*/ 593858 h 593858"/>
              <a:gd name="connsiteX8" fmla="*/ 2177844 w 3350529"/>
              <a:gd name="connsiteY8" fmla="*/ 593858 h 593858"/>
              <a:gd name="connsiteX9" fmla="*/ 1541243 w 3350529"/>
              <a:gd name="connsiteY9" fmla="*/ 593858 h 593858"/>
              <a:gd name="connsiteX10" fmla="*/ 938148 w 3350529"/>
              <a:gd name="connsiteY10" fmla="*/ 593858 h 593858"/>
              <a:gd name="connsiteX11" fmla="*/ 0 w 3350529"/>
              <a:gd name="connsiteY11" fmla="*/ 593858 h 593858"/>
              <a:gd name="connsiteX12" fmla="*/ 0 w 3350529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0529" h="593858" fill="none" extrusionOk="0">
                <a:moveTo>
                  <a:pt x="0" y="0"/>
                </a:moveTo>
                <a:cubicBezTo>
                  <a:pt x="268459" y="8553"/>
                  <a:pt x="451078" y="-18715"/>
                  <a:pt x="703611" y="0"/>
                </a:cubicBezTo>
                <a:cubicBezTo>
                  <a:pt x="956144" y="18715"/>
                  <a:pt x="1029443" y="-19268"/>
                  <a:pt x="1306706" y="0"/>
                </a:cubicBezTo>
                <a:cubicBezTo>
                  <a:pt x="1583970" y="19268"/>
                  <a:pt x="1821194" y="20160"/>
                  <a:pt x="1976812" y="0"/>
                </a:cubicBezTo>
                <a:cubicBezTo>
                  <a:pt x="2132430" y="-20160"/>
                  <a:pt x="2364871" y="-22429"/>
                  <a:pt x="2546402" y="0"/>
                </a:cubicBezTo>
                <a:cubicBezTo>
                  <a:pt x="2727933" y="22429"/>
                  <a:pt x="3013377" y="-12092"/>
                  <a:pt x="3350529" y="0"/>
                </a:cubicBezTo>
                <a:cubicBezTo>
                  <a:pt x="3321269" y="216255"/>
                  <a:pt x="3361780" y="324004"/>
                  <a:pt x="3350529" y="593858"/>
                </a:cubicBezTo>
                <a:cubicBezTo>
                  <a:pt x="3082550" y="563938"/>
                  <a:pt x="2874114" y="606598"/>
                  <a:pt x="2747434" y="593858"/>
                </a:cubicBezTo>
                <a:cubicBezTo>
                  <a:pt x="2620755" y="581118"/>
                  <a:pt x="2392456" y="594502"/>
                  <a:pt x="2177844" y="593858"/>
                </a:cubicBezTo>
                <a:cubicBezTo>
                  <a:pt x="1963232" y="593215"/>
                  <a:pt x="1763211" y="620381"/>
                  <a:pt x="1541243" y="593858"/>
                </a:cubicBezTo>
                <a:cubicBezTo>
                  <a:pt x="1319275" y="567335"/>
                  <a:pt x="1066832" y="618964"/>
                  <a:pt x="938148" y="593858"/>
                </a:cubicBezTo>
                <a:cubicBezTo>
                  <a:pt x="809465" y="568752"/>
                  <a:pt x="256947" y="558165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50529" h="593858" stroke="0" extrusionOk="0">
                <a:moveTo>
                  <a:pt x="0" y="0"/>
                </a:moveTo>
                <a:cubicBezTo>
                  <a:pt x="200170" y="-16651"/>
                  <a:pt x="586529" y="4654"/>
                  <a:pt x="737116" y="0"/>
                </a:cubicBezTo>
                <a:cubicBezTo>
                  <a:pt x="887703" y="-4654"/>
                  <a:pt x="1098137" y="-7931"/>
                  <a:pt x="1340212" y="0"/>
                </a:cubicBezTo>
                <a:cubicBezTo>
                  <a:pt x="1582287" y="7931"/>
                  <a:pt x="1764095" y="2827"/>
                  <a:pt x="1976812" y="0"/>
                </a:cubicBezTo>
                <a:cubicBezTo>
                  <a:pt x="2189529" y="-2827"/>
                  <a:pt x="2354092" y="-4980"/>
                  <a:pt x="2579907" y="0"/>
                </a:cubicBezTo>
                <a:cubicBezTo>
                  <a:pt x="2805722" y="4980"/>
                  <a:pt x="3088564" y="5334"/>
                  <a:pt x="3350529" y="0"/>
                </a:cubicBezTo>
                <a:cubicBezTo>
                  <a:pt x="3361194" y="126482"/>
                  <a:pt x="3366106" y="414681"/>
                  <a:pt x="3350529" y="593858"/>
                </a:cubicBezTo>
                <a:cubicBezTo>
                  <a:pt x="3123282" y="618132"/>
                  <a:pt x="2845975" y="583743"/>
                  <a:pt x="2713928" y="593858"/>
                </a:cubicBezTo>
                <a:cubicBezTo>
                  <a:pt x="2581881" y="603973"/>
                  <a:pt x="2303435" y="617492"/>
                  <a:pt x="2043823" y="593858"/>
                </a:cubicBezTo>
                <a:cubicBezTo>
                  <a:pt x="1784211" y="570224"/>
                  <a:pt x="1579744" y="582209"/>
                  <a:pt x="1373717" y="593858"/>
                </a:cubicBezTo>
                <a:cubicBezTo>
                  <a:pt x="1167690" y="605507"/>
                  <a:pt x="967787" y="611664"/>
                  <a:pt x="737116" y="593858"/>
                </a:cubicBezTo>
                <a:cubicBezTo>
                  <a:pt x="506445" y="576052"/>
                  <a:pt x="221359" y="572197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Maltese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27A6A0B-5AB0-D5B7-57FA-FDBC57A7CA22}"/>
              </a:ext>
            </a:extLst>
          </p:cNvPr>
          <p:cNvSpPr/>
          <p:nvPr/>
        </p:nvSpPr>
        <p:spPr>
          <a:xfrm>
            <a:off x="4867677" y="3757689"/>
            <a:ext cx="3395476" cy="593858"/>
          </a:xfrm>
          <a:custGeom>
            <a:avLst/>
            <a:gdLst>
              <a:gd name="connsiteX0" fmla="*/ 0 w 3395476"/>
              <a:gd name="connsiteY0" fmla="*/ 0 h 593858"/>
              <a:gd name="connsiteX1" fmla="*/ 713050 w 3395476"/>
              <a:gd name="connsiteY1" fmla="*/ 0 h 593858"/>
              <a:gd name="connsiteX2" fmla="*/ 1324236 w 3395476"/>
              <a:gd name="connsiteY2" fmla="*/ 0 h 593858"/>
              <a:gd name="connsiteX3" fmla="*/ 2003331 w 3395476"/>
              <a:gd name="connsiteY3" fmla="*/ 0 h 593858"/>
              <a:gd name="connsiteX4" fmla="*/ 2580562 w 3395476"/>
              <a:gd name="connsiteY4" fmla="*/ 0 h 593858"/>
              <a:gd name="connsiteX5" fmla="*/ 3395476 w 3395476"/>
              <a:gd name="connsiteY5" fmla="*/ 0 h 593858"/>
              <a:gd name="connsiteX6" fmla="*/ 3395476 w 3395476"/>
              <a:gd name="connsiteY6" fmla="*/ 593858 h 593858"/>
              <a:gd name="connsiteX7" fmla="*/ 2784290 w 3395476"/>
              <a:gd name="connsiteY7" fmla="*/ 593858 h 593858"/>
              <a:gd name="connsiteX8" fmla="*/ 2207059 w 3395476"/>
              <a:gd name="connsiteY8" fmla="*/ 593858 h 593858"/>
              <a:gd name="connsiteX9" fmla="*/ 1561919 w 3395476"/>
              <a:gd name="connsiteY9" fmla="*/ 593858 h 593858"/>
              <a:gd name="connsiteX10" fmla="*/ 950733 w 3395476"/>
              <a:gd name="connsiteY10" fmla="*/ 593858 h 593858"/>
              <a:gd name="connsiteX11" fmla="*/ 0 w 3395476"/>
              <a:gd name="connsiteY11" fmla="*/ 593858 h 593858"/>
              <a:gd name="connsiteX12" fmla="*/ 0 w 3395476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5476" h="593858" fill="none" extrusionOk="0">
                <a:moveTo>
                  <a:pt x="0" y="0"/>
                </a:moveTo>
                <a:cubicBezTo>
                  <a:pt x="187782" y="6943"/>
                  <a:pt x="511945" y="15991"/>
                  <a:pt x="713050" y="0"/>
                </a:cubicBezTo>
                <a:cubicBezTo>
                  <a:pt x="914155" y="-15991"/>
                  <a:pt x="1200634" y="17342"/>
                  <a:pt x="1324236" y="0"/>
                </a:cubicBezTo>
                <a:cubicBezTo>
                  <a:pt x="1447838" y="-17342"/>
                  <a:pt x="1806677" y="7963"/>
                  <a:pt x="2003331" y="0"/>
                </a:cubicBezTo>
                <a:cubicBezTo>
                  <a:pt x="2199985" y="-7963"/>
                  <a:pt x="2396620" y="3391"/>
                  <a:pt x="2580562" y="0"/>
                </a:cubicBezTo>
                <a:cubicBezTo>
                  <a:pt x="2764504" y="-3391"/>
                  <a:pt x="3063920" y="39980"/>
                  <a:pt x="3395476" y="0"/>
                </a:cubicBezTo>
                <a:cubicBezTo>
                  <a:pt x="3366216" y="216255"/>
                  <a:pt x="3406727" y="324004"/>
                  <a:pt x="3395476" y="593858"/>
                </a:cubicBezTo>
                <a:cubicBezTo>
                  <a:pt x="3220467" y="613398"/>
                  <a:pt x="3024842" y="595977"/>
                  <a:pt x="2784290" y="593858"/>
                </a:cubicBezTo>
                <a:cubicBezTo>
                  <a:pt x="2543738" y="591739"/>
                  <a:pt x="2371113" y="594040"/>
                  <a:pt x="2207059" y="593858"/>
                </a:cubicBezTo>
                <a:cubicBezTo>
                  <a:pt x="2043005" y="593676"/>
                  <a:pt x="1740306" y="568357"/>
                  <a:pt x="1561919" y="593858"/>
                </a:cubicBezTo>
                <a:cubicBezTo>
                  <a:pt x="1383532" y="619359"/>
                  <a:pt x="1132356" y="573102"/>
                  <a:pt x="950733" y="593858"/>
                </a:cubicBezTo>
                <a:cubicBezTo>
                  <a:pt x="769110" y="614614"/>
                  <a:pt x="231488" y="625403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95476" h="593858" stroke="0" extrusionOk="0">
                <a:moveTo>
                  <a:pt x="0" y="0"/>
                </a:moveTo>
                <a:cubicBezTo>
                  <a:pt x="207146" y="22270"/>
                  <a:pt x="539205" y="-16809"/>
                  <a:pt x="747005" y="0"/>
                </a:cubicBezTo>
                <a:cubicBezTo>
                  <a:pt x="954806" y="16809"/>
                  <a:pt x="1158418" y="-12612"/>
                  <a:pt x="1358190" y="0"/>
                </a:cubicBezTo>
                <a:cubicBezTo>
                  <a:pt x="1557962" y="12612"/>
                  <a:pt x="1696611" y="14983"/>
                  <a:pt x="2003331" y="0"/>
                </a:cubicBezTo>
                <a:cubicBezTo>
                  <a:pt x="2310051" y="-14983"/>
                  <a:pt x="2388261" y="8723"/>
                  <a:pt x="2614517" y="0"/>
                </a:cubicBezTo>
                <a:cubicBezTo>
                  <a:pt x="2840773" y="-8723"/>
                  <a:pt x="3040260" y="-9308"/>
                  <a:pt x="3395476" y="0"/>
                </a:cubicBezTo>
                <a:cubicBezTo>
                  <a:pt x="3406141" y="126482"/>
                  <a:pt x="3411053" y="414681"/>
                  <a:pt x="3395476" y="593858"/>
                </a:cubicBezTo>
                <a:cubicBezTo>
                  <a:pt x="3140524" y="566234"/>
                  <a:pt x="2921791" y="598916"/>
                  <a:pt x="2750336" y="593858"/>
                </a:cubicBezTo>
                <a:cubicBezTo>
                  <a:pt x="2578881" y="588800"/>
                  <a:pt x="2366928" y="625480"/>
                  <a:pt x="2071240" y="593858"/>
                </a:cubicBezTo>
                <a:cubicBezTo>
                  <a:pt x="1775552" y="562236"/>
                  <a:pt x="1589983" y="585063"/>
                  <a:pt x="1392145" y="593858"/>
                </a:cubicBezTo>
                <a:cubicBezTo>
                  <a:pt x="1194308" y="602653"/>
                  <a:pt x="971367" y="562651"/>
                  <a:pt x="747005" y="593858"/>
                </a:cubicBezTo>
                <a:cubicBezTo>
                  <a:pt x="522643" y="625065"/>
                  <a:pt x="352107" y="629046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Welsh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873D74A-931F-AD2A-F99C-623CF1E539BE}"/>
              </a:ext>
            </a:extLst>
          </p:cNvPr>
          <p:cNvSpPr/>
          <p:nvPr/>
        </p:nvSpPr>
        <p:spPr>
          <a:xfrm>
            <a:off x="4890151" y="2949239"/>
            <a:ext cx="3350529" cy="593858"/>
          </a:xfrm>
          <a:custGeom>
            <a:avLst/>
            <a:gdLst>
              <a:gd name="connsiteX0" fmla="*/ 0 w 3350529"/>
              <a:gd name="connsiteY0" fmla="*/ 0 h 593858"/>
              <a:gd name="connsiteX1" fmla="*/ 703611 w 3350529"/>
              <a:gd name="connsiteY1" fmla="*/ 0 h 593858"/>
              <a:gd name="connsiteX2" fmla="*/ 1306706 w 3350529"/>
              <a:gd name="connsiteY2" fmla="*/ 0 h 593858"/>
              <a:gd name="connsiteX3" fmla="*/ 1976812 w 3350529"/>
              <a:gd name="connsiteY3" fmla="*/ 0 h 593858"/>
              <a:gd name="connsiteX4" fmla="*/ 2546402 w 3350529"/>
              <a:gd name="connsiteY4" fmla="*/ 0 h 593858"/>
              <a:gd name="connsiteX5" fmla="*/ 3350529 w 3350529"/>
              <a:gd name="connsiteY5" fmla="*/ 0 h 593858"/>
              <a:gd name="connsiteX6" fmla="*/ 3350529 w 3350529"/>
              <a:gd name="connsiteY6" fmla="*/ 593858 h 593858"/>
              <a:gd name="connsiteX7" fmla="*/ 2747434 w 3350529"/>
              <a:gd name="connsiteY7" fmla="*/ 593858 h 593858"/>
              <a:gd name="connsiteX8" fmla="*/ 2177844 w 3350529"/>
              <a:gd name="connsiteY8" fmla="*/ 593858 h 593858"/>
              <a:gd name="connsiteX9" fmla="*/ 1541243 w 3350529"/>
              <a:gd name="connsiteY9" fmla="*/ 593858 h 593858"/>
              <a:gd name="connsiteX10" fmla="*/ 938148 w 3350529"/>
              <a:gd name="connsiteY10" fmla="*/ 593858 h 593858"/>
              <a:gd name="connsiteX11" fmla="*/ 0 w 3350529"/>
              <a:gd name="connsiteY11" fmla="*/ 593858 h 593858"/>
              <a:gd name="connsiteX12" fmla="*/ 0 w 3350529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0529" h="593858" fill="none" extrusionOk="0">
                <a:moveTo>
                  <a:pt x="0" y="0"/>
                </a:moveTo>
                <a:cubicBezTo>
                  <a:pt x="268459" y="8553"/>
                  <a:pt x="451078" y="-18715"/>
                  <a:pt x="703611" y="0"/>
                </a:cubicBezTo>
                <a:cubicBezTo>
                  <a:pt x="956144" y="18715"/>
                  <a:pt x="1029443" y="-19268"/>
                  <a:pt x="1306706" y="0"/>
                </a:cubicBezTo>
                <a:cubicBezTo>
                  <a:pt x="1583970" y="19268"/>
                  <a:pt x="1821194" y="20160"/>
                  <a:pt x="1976812" y="0"/>
                </a:cubicBezTo>
                <a:cubicBezTo>
                  <a:pt x="2132430" y="-20160"/>
                  <a:pt x="2364871" y="-22429"/>
                  <a:pt x="2546402" y="0"/>
                </a:cubicBezTo>
                <a:cubicBezTo>
                  <a:pt x="2727933" y="22429"/>
                  <a:pt x="3013377" y="-12092"/>
                  <a:pt x="3350529" y="0"/>
                </a:cubicBezTo>
                <a:cubicBezTo>
                  <a:pt x="3321269" y="216255"/>
                  <a:pt x="3361780" y="324004"/>
                  <a:pt x="3350529" y="593858"/>
                </a:cubicBezTo>
                <a:cubicBezTo>
                  <a:pt x="3082550" y="563938"/>
                  <a:pt x="2874114" y="606598"/>
                  <a:pt x="2747434" y="593858"/>
                </a:cubicBezTo>
                <a:cubicBezTo>
                  <a:pt x="2620755" y="581118"/>
                  <a:pt x="2392456" y="594502"/>
                  <a:pt x="2177844" y="593858"/>
                </a:cubicBezTo>
                <a:cubicBezTo>
                  <a:pt x="1963232" y="593215"/>
                  <a:pt x="1763211" y="620381"/>
                  <a:pt x="1541243" y="593858"/>
                </a:cubicBezTo>
                <a:cubicBezTo>
                  <a:pt x="1319275" y="567335"/>
                  <a:pt x="1066832" y="618964"/>
                  <a:pt x="938148" y="593858"/>
                </a:cubicBezTo>
                <a:cubicBezTo>
                  <a:pt x="809465" y="568752"/>
                  <a:pt x="256947" y="558165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50529" h="593858" stroke="0" extrusionOk="0">
                <a:moveTo>
                  <a:pt x="0" y="0"/>
                </a:moveTo>
                <a:cubicBezTo>
                  <a:pt x="200170" y="-16651"/>
                  <a:pt x="586529" y="4654"/>
                  <a:pt x="737116" y="0"/>
                </a:cubicBezTo>
                <a:cubicBezTo>
                  <a:pt x="887703" y="-4654"/>
                  <a:pt x="1098137" y="-7931"/>
                  <a:pt x="1340212" y="0"/>
                </a:cubicBezTo>
                <a:cubicBezTo>
                  <a:pt x="1582287" y="7931"/>
                  <a:pt x="1764095" y="2827"/>
                  <a:pt x="1976812" y="0"/>
                </a:cubicBezTo>
                <a:cubicBezTo>
                  <a:pt x="2189529" y="-2827"/>
                  <a:pt x="2354092" y="-4980"/>
                  <a:pt x="2579907" y="0"/>
                </a:cubicBezTo>
                <a:cubicBezTo>
                  <a:pt x="2805722" y="4980"/>
                  <a:pt x="3088564" y="5334"/>
                  <a:pt x="3350529" y="0"/>
                </a:cubicBezTo>
                <a:cubicBezTo>
                  <a:pt x="3361194" y="126482"/>
                  <a:pt x="3366106" y="414681"/>
                  <a:pt x="3350529" y="593858"/>
                </a:cubicBezTo>
                <a:cubicBezTo>
                  <a:pt x="3123282" y="618132"/>
                  <a:pt x="2845975" y="583743"/>
                  <a:pt x="2713928" y="593858"/>
                </a:cubicBezTo>
                <a:cubicBezTo>
                  <a:pt x="2581881" y="603973"/>
                  <a:pt x="2303435" y="617492"/>
                  <a:pt x="2043823" y="593858"/>
                </a:cubicBezTo>
                <a:cubicBezTo>
                  <a:pt x="1784211" y="570224"/>
                  <a:pt x="1579744" y="582209"/>
                  <a:pt x="1373717" y="593858"/>
                </a:cubicBezTo>
                <a:cubicBezTo>
                  <a:pt x="1167690" y="605507"/>
                  <a:pt x="967787" y="611664"/>
                  <a:pt x="737116" y="593858"/>
                </a:cubicBezTo>
                <a:cubicBezTo>
                  <a:pt x="506445" y="576052"/>
                  <a:pt x="221359" y="572197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Swedish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D7AB82-FB77-3331-7531-55086CD8F1F5}"/>
              </a:ext>
            </a:extLst>
          </p:cNvPr>
          <p:cNvSpPr/>
          <p:nvPr/>
        </p:nvSpPr>
        <p:spPr>
          <a:xfrm>
            <a:off x="4856523" y="4571189"/>
            <a:ext cx="3406630" cy="593858"/>
          </a:xfrm>
          <a:custGeom>
            <a:avLst/>
            <a:gdLst>
              <a:gd name="connsiteX0" fmla="*/ 0 w 3406630"/>
              <a:gd name="connsiteY0" fmla="*/ 0 h 593858"/>
              <a:gd name="connsiteX1" fmla="*/ 715392 w 3406630"/>
              <a:gd name="connsiteY1" fmla="*/ 0 h 593858"/>
              <a:gd name="connsiteX2" fmla="*/ 1328586 w 3406630"/>
              <a:gd name="connsiteY2" fmla="*/ 0 h 593858"/>
              <a:gd name="connsiteX3" fmla="*/ 2009912 w 3406630"/>
              <a:gd name="connsiteY3" fmla="*/ 0 h 593858"/>
              <a:gd name="connsiteX4" fmla="*/ 2589039 w 3406630"/>
              <a:gd name="connsiteY4" fmla="*/ 0 h 593858"/>
              <a:gd name="connsiteX5" fmla="*/ 3406630 w 3406630"/>
              <a:gd name="connsiteY5" fmla="*/ 0 h 593858"/>
              <a:gd name="connsiteX6" fmla="*/ 3406630 w 3406630"/>
              <a:gd name="connsiteY6" fmla="*/ 593858 h 593858"/>
              <a:gd name="connsiteX7" fmla="*/ 2793437 w 3406630"/>
              <a:gd name="connsiteY7" fmla="*/ 593858 h 593858"/>
              <a:gd name="connsiteX8" fmla="*/ 2214309 w 3406630"/>
              <a:gd name="connsiteY8" fmla="*/ 593858 h 593858"/>
              <a:gd name="connsiteX9" fmla="*/ 1567050 w 3406630"/>
              <a:gd name="connsiteY9" fmla="*/ 593858 h 593858"/>
              <a:gd name="connsiteX10" fmla="*/ 953856 w 3406630"/>
              <a:gd name="connsiteY10" fmla="*/ 593858 h 593858"/>
              <a:gd name="connsiteX11" fmla="*/ 0 w 3406630"/>
              <a:gd name="connsiteY11" fmla="*/ 593858 h 593858"/>
              <a:gd name="connsiteX12" fmla="*/ 0 w 3406630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6630" h="593858" fill="none" extrusionOk="0">
                <a:moveTo>
                  <a:pt x="0" y="0"/>
                </a:moveTo>
                <a:cubicBezTo>
                  <a:pt x="261115" y="-2468"/>
                  <a:pt x="525249" y="-16465"/>
                  <a:pt x="715392" y="0"/>
                </a:cubicBezTo>
                <a:cubicBezTo>
                  <a:pt x="905535" y="16465"/>
                  <a:pt x="1154952" y="-26438"/>
                  <a:pt x="1328586" y="0"/>
                </a:cubicBezTo>
                <a:cubicBezTo>
                  <a:pt x="1502220" y="26438"/>
                  <a:pt x="1683456" y="-18195"/>
                  <a:pt x="2009912" y="0"/>
                </a:cubicBezTo>
                <a:cubicBezTo>
                  <a:pt x="2336368" y="18195"/>
                  <a:pt x="2463408" y="25936"/>
                  <a:pt x="2589039" y="0"/>
                </a:cubicBezTo>
                <a:cubicBezTo>
                  <a:pt x="2714670" y="-25936"/>
                  <a:pt x="3074655" y="-3920"/>
                  <a:pt x="3406630" y="0"/>
                </a:cubicBezTo>
                <a:cubicBezTo>
                  <a:pt x="3377370" y="216255"/>
                  <a:pt x="3417881" y="324004"/>
                  <a:pt x="3406630" y="593858"/>
                </a:cubicBezTo>
                <a:cubicBezTo>
                  <a:pt x="3265053" y="582447"/>
                  <a:pt x="2992221" y="585628"/>
                  <a:pt x="2793437" y="593858"/>
                </a:cubicBezTo>
                <a:cubicBezTo>
                  <a:pt x="2594653" y="602088"/>
                  <a:pt x="2377418" y="593747"/>
                  <a:pt x="2214309" y="593858"/>
                </a:cubicBezTo>
                <a:cubicBezTo>
                  <a:pt x="2051200" y="593969"/>
                  <a:pt x="1751099" y="606647"/>
                  <a:pt x="1567050" y="593858"/>
                </a:cubicBezTo>
                <a:cubicBezTo>
                  <a:pt x="1383001" y="581069"/>
                  <a:pt x="1235373" y="602743"/>
                  <a:pt x="953856" y="593858"/>
                </a:cubicBezTo>
                <a:cubicBezTo>
                  <a:pt x="672339" y="584973"/>
                  <a:pt x="428787" y="598432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406630" h="593858" stroke="0" extrusionOk="0">
                <a:moveTo>
                  <a:pt x="0" y="0"/>
                </a:moveTo>
                <a:cubicBezTo>
                  <a:pt x="260708" y="4237"/>
                  <a:pt x="529751" y="-8159"/>
                  <a:pt x="749459" y="0"/>
                </a:cubicBezTo>
                <a:cubicBezTo>
                  <a:pt x="969167" y="8159"/>
                  <a:pt x="1140621" y="8171"/>
                  <a:pt x="1362652" y="0"/>
                </a:cubicBezTo>
                <a:cubicBezTo>
                  <a:pt x="1584683" y="-8171"/>
                  <a:pt x="1712430" y="31190"/>
                  <a:pt x="2009912" y="0"/>
                </a:cubicBezTo>
                <a:cubicBezTo>
                  <a:pt x="2307394" y="-31190"/>
                  <a:pt x="2378489" y="23761"/>
                  <a:pt x="2623105" y="0"/>
                </a:cubicBezTo>
                <a:cubicBezTo>
                  <a:pt x="2867721" y="-23761"/>
                  <a:pt x="3066032" y="21128"/>
                  <a:pt x="3406630" y="0"/>
                </a:cubicBezTo>
                <a:cubicBezTo>
                  <a:pt x="3417295" y="126482"/>
                  <a:pt x="3422207" y="414681"/>
                  <a:pt x="3406630" y="593858"/>
                </a:cubicBezTo>
                <a:cubicBezTo>
                  <a:pt x="3185391" y="575860"/>
                  <a:pt x="2983475" y="565050"/>
                  <a:pt x="2759370" y="593858"/>
                </a:cubicBezTo>
                <a:cubicBezTo>
                  <a:pt x="2535265" y="622666"/>
                  <a:pt x="2264758" y="626205"/>
                  <a:pt x="2078044" y="593858"/>
                </a:cubicBezTo>
                <a:cubicBezTo>
                  <a:pt x="1891330" y="561511"/>
                  <a:pt x="1563879" y="609103"/>
                  <a:pt x="1396718" y="593858"/>
                </a:cubicBezTo>
                <a:cubicBezTo>
                  <a:pt x="1229557" y="578613"/>
                  <a:pt x="888011" y="578391"/>
                  <a:pt x="749459" y="593858"/>
                </a:cubicBezTo>
                <a:cubicBezTo>
                  <a:pt x="610907" y="609325"/>
                  <a:pt x="184100" y="594112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Estonian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2DA8F8-18B5-C759-2337-3210E635AF5C}"/>
              </a:ext>
            </a:extLst>
          </p:cNvPr>
          <p:cNvSpPr/>
          <p:nvPr/>
        </p:nvSpPr>
        <p:spPr>
          <a:xfrm>
            <a:off x="4876265" y="5337676"/>
            <a:ext cx="3406630" cy="593858"/>
          </a:xfrm>
          <a:custGeom>
            <a:avLst/>
            <a:gdLst>
              <a:gd name="connsiteX0" fmla="*/ 0 w 3406630"/>
              <a:gd name="connsiteY0" fmla="*/ 0 h 593858"/>
              <a:gd name="connsiteX1" fmla="*/ 715392 w 3406630"/>
              <a:gd name="connsiteY1" fmla="*/ 0 h 593858"/>
              <a:gd name="connsiteX2" fmla="*/ 1328586 w 3406630"/>
              <a:gd name="connsiteY2" fmla="*/ 0 h 593858"/>
              <a:gd name="connsiteX3" fmla="*/ 2009912 w 3406630"/>
              <a:gd name="connsiteY3" fmla="*/ 0 h 593858"/>
              <a:gd name="connsiteX4" fmla="*/ 2589039 w 3406630"/>
              <a:gd name="connsiteY4" fmla="*/ 0 h 593858"/>
              <a:gd name="connsiteX5" fmla="*/ 3406630 w 3406630"/>
              <a:gd name="connsiteY5" fmla="*/ 0 h 593858"/>
              <a:gd name="connsiteX6" fmla="*/ 3406630 w 3406630"/>
              <a:gd name="connsiteY6" fmla="*/ 593858 h 593858"/>
              <a:gd name="connsiteX7" fmla="*/ 2793437 w 3406630"/>
              <a:gd name="connsiteY7" fmla="*/ 593858 h 593858"/>
              <a:gd name="connsiteX8" fmla="*/ 2214309 w 3406630"/>
              <a:gd name="connsiteY8" fmla="*/ 593858 h 593858"/>
              <a:gd name="connsiteX9" fmla="*/ 1567050 w 3406630"/>
              <a:gd name="connsiteY9" fmla="*/ 593858 h 593858"/>
              <a:gd name="connsiteX10" fmla="*/ 953856 w 3406630"/>
              <a:gd name="connsiteY10" fmla="*/ 593858 h 593858"/>
              <a:gd name="connsiteX11" fmla="*/ 0 w 3406630"/>
              <a:gd name="connsiteY11" fmla="*/ 593858 h 593858"/>
              <a:gd name="connsiteX12" fmla="*/ 0 w 3406630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6630" h="593858" fill="none" extrusionOk="0">
                <a:moveTo>
                  <a:pt x="0" y="0"/>
                </a:moveTo>
                <a:cubicBezTo>
                  <a:pt x="261115" y="-2468"/>
                  <a:pt x="525249" y="-16465"/>
                  <a:pt x="715392" y="0"/>
                </a:cubicBezTo>
                <a:cubicBezTo>
                  <a:pt x="905535" y="16465"/>
                  <a:pt x="1154952" y="-26438"/>
                  <a:pt x="1328586" y="0"/>
                </a:cubicBezTo>
                <a:cubicBezTo>
                  <a:pt x="1502220" y="26438"/>
                  <a:pt x="1683456" y="-18195"/>
                  <a:pt x="2009912" y="0"/>
                </a:cubicBezTo>
                <a:cubicBezTo>
                  <a:pt x="2336368" y="18195"/>
                  <a:pt x="2463408" y="25936"/>
                  <a:pt x="2589039" y="0"/>
                </a:cubicBezTo>
                <a:cubicBezTo>
                  <a:pt x="2714670" y="-25936"/>
                  <a:pt x="3074655" y="-3920"/>
                  <a:pt x="3406630" y="0"/>
                </a:cubicBezTo>
                <a:cubicBezTo>
                  <a:pt x="3377370" y="216255"/>
                  <a:pt x="3417881" y="324004"/>
                  <a:pt x="3406630" y="593858"/>
                </a:cubicBezTo>
                <a:cubicBezTo>
                  <a:pt x="3265053" y="582447"/>
                  <a:pt x="2992221" y="585628"/>
                  <a:pt x="2793437" y="593858"/>
                </a:cubicBezTo>
                <a:cubicBezTo>
                  <a:pt x="2594653" y="602088"/>
                  <a:pt x="2377418" y="593747"/>
                  <a:pt x="2214309" y="593858"/>
                </a:cubicBezTo>
                <a:cubicBezTo>
                  <a:pt x="2051200" y="593969"/>
                  <a:pt x="1751099" y="606647"/>
                  <a:pt x="1567050" y="593858"/>
                </a:cubicBezTo>
                <a:cubicBezTo>
                  <a:pt x="1383001" y="581069"/>
                  <a:pt x="1235373" y="602743"/>
                  <a:pt x="953856" y="593858"/>
                </a:cubicBezTo>
                <a:cubicBezTo>
                  <a:pt x="672339" y="584973"/>
                  <a:pt x="428787" y="598432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406630" h="593858" stroke="0" extrusionOk="0">
                <a:moveTo>
                  <a:pt x="0" y="0"/>
                </a:moveTo>
                <a:cubicBezTo>
                  <a:pt x="260708" y="4237"/>
                  <a:pt x="529751" y="-8159"/>
                  <a:pt x="749459" y="0"/>
                </a:cubicBezTo>
                <a:cubicBezTo>
                  <a:pt x="969167" y="8159"/>
                  <a:pt x="1140621" y="8171"/>
                  <a:pt x="1362652" y="0"/>
                </a:cubicBezTo>
                <a:cubicBezTo>
                  <a:pt x="1584683" y="-8171"/>
                  <a:pt x="1712430" y="31190"/>
                  <a:pt x="2009912" y="0"/>
                </a:cubicBezTo>
                <a:cubicBezTo>
                  <a:pt x="2307394" y="-31190"/>
                  <a:pt x="2378489" y="23761"/>
                  <a:pt x="2623105" y="0"/>
                </a:cubicBezTo>
                <a:cubicBezTo>
                  <a:pt x="2867721" y="-23761"/>
                  <a:pt x="3066032" y="21128"/>
                  <a:pt x="3406630" y="0"/>
                </a:cubicBezTo>
                <a:cubicBezTo>
                  <a:pt x="3417295" y="126482"/>
                  <a:pt x="3422207" y="414681"/>
                  <a:pt x="3406630" y="593858"/>
                </a:cubicBezTo>
                <a:cubicBezTo>
                  <a:pt x="3185391" y="575860"/>
                  <a:pt x="2983475" y="565050"/>
                  <a:pt x="2759370" y="593858"/>
                </a:cubicBezTo>
                <a:cubicBezTo>
                  <a:pt x="2535265" y="622666"/>
                  <a:pt x="2264758" y="626205"/>
                  <a:pt x="2078044" y="593858"/>
                </a:cubicBezTo>
                <a:cubicBezTo>
                  <a:pt x="1891330" y="561511"/>
                  <a:pt x="1563879" y="609103"/>
                  <a:pt x="1396718" y="593858"/>
                </a:cubicBezTo>
                <a:cubicBezTo>
                  <a:pt x="1229557" y="578613"/>
                  <a:pt x="888011" y="578391"/>
                  <a:pt x="749459" y="593858"/>
                </a:cubicBezTo>
                <a:cubicBezTo>
                  <a:pt x="610907" y="609325"/>
                  <a:pt x="184100" y="594112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E) Italian</a:t>
            </a:r>
          </a:p>
        </p:txBody>
      </p:sp>
      <p:pic>
        <p:nvPicPr>
          <p:cNvPr id="12292" name="Picture 4" descr="Flag of Sweden - Wikipedia">
            <a:extLst>
              <a:ext uri="{FF2B5EF4-FFF2-40B4-BE49-F238E27FC236}">
                <a16:creationId xmlns:a16="http://schemas.microsoft.com/office/drawing/2014/main" id="{9D8E7142-7484-7A49-7612-7FA1BF14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355">
            <a:off x="7734014" y="2953808"/>
            <a:ext cx="856521" cy="533818"/>
          </a:xfrm>
          <a:custGeom>
            <a:avLst/>
            <a:gdLst>
              <a:gd name="connsiteX0" fmla="*/ 0 w 856521"/>
              <a:gd name="connsiteY0" fmla="*/ 0 h 533818"/>
              <a:gd name="connsiteX1" fmla="*/ 428261 w 856521"/>
              <a:gd name="connsiteY1" fmla="*/ 0 h 533818"/>
              <a:gd name="connsiteX2" fmla="*/ 856521 w 856521"/>
              <a:gd name="connsiteY2" fmla="*/ 0 h 533818"/>
              <a:gd name="connsiteX3" fmla="*/ 856521 w 856521"/>
              <a:gd name="connsiteY3" fmla="*/ 533818 h 533818"/>
              <a:gd name="connsiteX4" fmla="*/ 445391 w 856521"/>
              <a:gd name="connsiteY4" fmla="*/ 533818 h 533818"/>
              <a:gd name="connsiteX5" fmla="*/ 0 w 856521"/>
              <a:gd name="connsiteY5" fmla="*/ 533818 h 533818"/>
              <a:gd name="connsiteX6" fmla="*/ 0 w 856521"/>
              <a:gd name="connsiteY6" fmla="*/ 0 h 53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521" h="533818" extrusionOk="0">
                <a:moveTo>
                  <a:pt x="0" y="0"/>
                </a:moveTo>
                <a:cubicBezTo>
                  <a:pt x="104554" y="-4554"/>
                  <a:pt x="218436" y="14155"/>
                  <a:pt x="428261" y="0"/>
                </a:cubicBezTo>
                <a:cubicBezTo>
                  <a:pt x="638086" y="-14155"/>
                  <a:pt x="675549" y="-15299"/>
                  <a:pt x="856521" y="0"/>
                </a:cubicBezTo>
                <a:cubicBezTo>
                  <a:pt x="845500" y="155206"/>
                  <a:pt x="841323" y="404226"/>
                  <a:pt x="856521" y="533818"/>
                </a:cubicBezTo>
                <a:cubicBezTo>
                  <a:pt x="701934" y="541893"/>
                  <a:pt x="542148" y="539286"/>
                  <a:pt x="445391" y="533818"/>
                </a:cubicBezTo>
                <a:cubicBezTo>
                  <a:pt x="348634" y="528351"/>
                  <a:pt x="189215" y="545202"/>
                  <a:pt x="0" y="533818"/>
                </a:cubicBezTo>
                <a:cubicBezTo>
                  <a:pt x="-9798" y="277823"/>
                  <a:pt x="1282" y="18664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75787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lag of Malta - Wikipedia">
            <a:extLst>
              <a:ext uri="{FF2B5EF4-FFF2-40B4-BE49-F238E27FC236}">
                <a16:creationId xmlns:a16="http://schemas.microsoft.com/office/drawing/2014/main" id="{6F920F6F-DBB0-542B-9FC2-B9F2902D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199">
            <a:off x="7883767" y="2109436"/>
            <a:ext cx="844935" cy="563290"/>
          </a:xfrm>
          <a:custGeom>
            <a:avLst/>
            <a:gdLst>
              <a:gd name="connsiteX0" fmla="*/ 0 w 844935"/>
              <a:gd name="connsiteY0" fmla="*/ 0 h 563290"/>
              <a:gd name="connsiteX1" fmla="*/ 414018 w 844935"/>
              <a:gd name="connsiteY1" fmla="*/ 0 h 563290"/>
              <a:gd name="connsiteX2" fmla="*/ 844935 w 844935"/>
              <a:gd name="connsiteY2" fmla="*/ 0 h 563290"/>
              <a:gd name="connsiteX3" fmla="*/ 844935 w 844935"/>
              <a:gd name="connsiteY3" fmla="*/ 563290 h 563290"/>
              <a:gd name="connsiteX4" fmla="*/ 405569 w 844935"/>
              <a:gd name="connsiteY4" fmla="*/ 563290 h 563290"/>
              <a:gd name="connsiteX5" fmla="*/ 0 w 844935"/>
              <a:gd name="connsiteY5" fmla="*/ 563290 h 563290"/>
              <a:gd name="connsiteX6" fmla="*/ 0 w 844935"/>
              <a:gd name="connsiteY6" fmla="*/ 0 h 56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35" h="563290" extrusionOk="0">
                <a:moveTo>
                  <a:pt x="0" y="0"/>
                </a:moveTo>
                <a:cubicBezTo>
                  <a:pt x="189458" y="-19677"/>
                  <a:pt x="234207" y="-20183"/>
                  <a:pt x="414018" y="0"/>
                </a:cubicBezTo>
                <a:cubicBezTo>
                  <a:pt x="593829" y="20183"/>
                  <a:pt x="696875" y="17548"/>
                  <a:pt x="844935" y="0"/>
                </a:cubicBezTo>
                <a:cubicBezTo>
                  <a:pt x="826494" y="132564"/>
                  <a:pt x="843731" y="419012"/>
                  <a:pt x="844935" y="563290"/>
                </a:cubicBezTo>
                <a:cubicBezTo>
                  <a:pt x="694721" y="543176"/>
                  <a:pt x="564251" y="583874"/>
                  <a:pt x="405569" y="563290"/>
                </a:cubicBezTo>
                <a:cubicBezTo>
                  <a:pt x="246887" y="542706"/>
                  <a:pt x="194737" y="546354"/>
                  <a:pt x="0" y="563290"/>
                </a:cubicBezTo>
                <a:cubicBezTo>
                  <a:pt x="-12040" y="336046"/>
                  <a:pt x="-12928" y="1969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503760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27F35DBB-DD12-D6AA-2F58-1AAD5861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648">
            <a:off x="7729873" y="3709204"/>
            <a:ext cx="864802" cy="576385"/>
          </a:xfrm>
          <a:custGeom>
            <a:avLst/>
            <a:gdLst>
              <a:gd name="connsiteX0" fmla="*/ 0 w 864802"/>
              <a:gd name="connsiteY0" fmla="*/ 0 h 576385"/>
              <a:gd name="connsiteX1" fmla="*/ 432401 w 864802"/>
              <a:gd name="connsiteY1" fmla="*/ 0 h 576385"/>
              <a:gd name="connsiteX2" fmla="*/ 864802 w 864802"/>
              <a:gd name="connsiteY2" fmla="*/ 0 h 576385"/>
              <a:gd name="connsiteX3" fmla="*/ 864802 w 864802"/>
              <a:gd name="connsiteY3" fmla="*/ 576385 h 576385"/>
              <a:gd name="connsiteX4" fmla="*/ 441049 w 864802"/>
              <a:gd name="connsiteY4" fmla="*/ 576385 h 576385"/>
              <a:gd name="connsiteX5" fmla="*/ 0 w 864802"/>
              <a:gd name="connsiteY5" fmla="*/ 576385 h 576385"/>
              <a:gd name="connsiteX6" fmla="*/ 0 w 864802"/>
              <a:gd name="connsiteY6" fmla="*/ 0 h 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802" h="576385" extrusionOk="0">
                <a:moveTo>
                  <a:pt x="0" y="0"/>
                </a:moveTo>
                <a:cubicBezTo>
                  <a:pt x="111182" y="-19389"/>
                  <a:pt x="287747" y="-15781"/>
                  <a:pt x="432401" y="0"/>
                </a:cubicBezTo>
                <a:cubicBezTo>
                  <a:pt x="577055" y="15781"/>
                  <a:pt x="676415" y="-9920"/>
                  <a:pt x="864802" y="0"/>
                </a:cubicBezTo>
                <a:cubicBezTo>
                  <a:pt x="886769" y="198436"/>
                  <a:pt x="865201" y="288286"/>
                  <a:pt x="864802" y="576385"/>
                </a:cubicBezTo>
                <a:cubicBezTo>
                  <a:pt x="755005" y="579522"/>
                  <a:pt x="628854" y="569973"/>
                  <a:pt x="441049" y="576385"/>
                </a:cubicBezTo>
                <a:cubicBezTo>
                  <a:pt x="253244" y="582797"/>
                  <a:pt x="211421" y="576712"/>
                  <a:pt x="0" y="576385"/>
                </a:cubicBezTo>
                <a:cubicBezTo>
                  <a:pt x="-7147" y="417397"/>
                  <a:pt x="9976" y="28664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86039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Estonia - Wikipedia">
            <a:extLst>
              <a:ext uri="{FF2B5EF4-FFF2-40B4-BE49-F238E27FC236}">
                <a16:creationId xmlns:a16="http://schemas.microsoft.com/office/drawing/2014/main" id="{D14F01FF-F7C1-C096-2057-34045440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266">
            <a:off x="7798896" y="4601273"/>
            <a:ext cx="854462" cy="554688"/>
          </a:xfrm>
          <a:custGeom>
            <a:avLst/>
            <a:gdLst>
              <a:gd name="connsiteX0" fmla="*/ 0 w 854462"/>
              <a:gd name="connsiteY0" fmla="*/ 0 h 554688"/>
              <a:gd name="connsiteX1" fmla="*/ 427231 w 854462"/>
              <a:gd name="connsiteY1" fmla="*/ 0 h 554688"/>
              <a:gd name="connsiteX2" fmla="*/ 854462 w 854462"/>
              <a:gd name="connsiteY2" fmla="*/ 0 h 554688"/>
              <a:gd name="connsiteX3" fmla="*/ 854462 w 854462"/>
              <a:gd name="connsiteY3" fmla="*/ 554688 h 554688"/>
              <a:gd name="connsiteX4" fmla="*/ 435776 w 854462"/>
              <a:gd name="connsiteY4" fmla="*/ 554688 h 554688"/>
              <a:gd name="connsiteX5" fmla="*/ 0 w 854462"/>
              <a:gd name="connsiteY5" fmla="*/ 554688 h 554688"/>
              <a:gd name="connsiteX6" fmla="*/ 0 w 854462"/>
              <a:gd name="connsiteY6" fmla="*/ 0 h 55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462" h="554688" extrusionOk="0">
                <a:moveTo>
                  <a:pt x="0" y="0"/>
                </a:moveTo>
                <a:cubicBezTo>
                  <a:pt x="123677" y="-18693"/>
                  <a:pt x="296788" y="-3729"/>
                  <a:pt x="427231" y="0"/>
                </a:cubicBezTo>
                <a:cubicBezTo>
                  <a:pt x="557674" y="3729"/>
                  <a:pt x="676459" y="-13962"/>
                  <a:pt x="854462" y="0"/>
                </a:cubicBezTo>
                <a:cubicBezTo>
                  <a:pt x="830230" y="273868"/>
                  <a:pt x="836207" y="295395"/>
                  <a:pt x="854462" y="554688"/>
                </a:cubicBezTo>
                <a:cubicBezTo>
                  <a:pt x="686958" y="541592"/>
                  <a:pt x="529578" y="556551"/>
                  <a:pt x="435776" y="554688"/>
                </a:cubicBezTo>
                <a:cubicBezTo>
                  <a:pt x="341974" y="552825"/>
                  <a:pt x="195628" y="533506"/>
                  <a:pt x="0" y="554688"/>
                </a:cubicBezTo>
                <a:cubicBezTo>
                  <a:pt x="4668" y="369949"/>
                  <a:pt x="-17169" y="22727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15492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Flag of Italy - Wikipedia">
            <a:extLst>
              <a:ext uri="{FF2B5EF4-FFF2-40B4-BE49-F238E27FC236}">
                <a16:creationId xmlns:a16="http://schemas.microsoft.com/office/drawing/2014/main" id="{A5107763-3365-C6C9-94AD-B8773067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829">
            <a:off x="7786436" y="5454111"/>
            <a:ext cx="886470" cy="590980"/>
          </a:xfrm>
          <a:custGeom>
            <a:avLst/>
            <a:gdLst>
              <a:gd name="connsiteX0" fmla="*/ 0 w 886470"/>
              <a:gd name="connsiteY0" fmla="*/ 0 h 590980"/>
              <a:gd name="connsiteX1" fmla="*/ 452100 w 886470"/>
              <a:gd name="connsiteY1" fmla="*/ 0 h 590980"/>
              <a:gd name="connsiteX2" fmla="*/ 886470 w 886470"/>
              <a:gd name="connsiteY2" fmla="*/ 0 h 590980"/>
              <a:gd name="connsiteX3" fmla="*/ 886470 w 886470"/>
              <a:gd name="connsiteY3" fmla="*/ 590980 h 590980"/>
              <a:gd name="connsiteX4" fmla="*/ 443235 w 886470"/>
              <a:gd name="connsiteY4" fmla="*/ 590980 h 590980"/>
              <a:gd name="connsiteX5" fmla="*/ 0 w 886470"/>
              <a:gd name="connsiteY5" fmla="*/ 590980 h 590980"/>
              <a:gd name="connsiteX6" fmla="*/ 0 w 886470"/>
              <a:gd name="connsiteY6" fmla="*/ 0 h 5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470" h="590980" extrusionOk="0">
                <a:moveTo>
                  <a:pt x="0" y="0"/>
                </a:moveTo>
                <a:cubicBezTo>
                  <a:pt x="197140" y="-7320"/>
                  <a:pt x="292832" y="14935"/>
                  <a:pt x="452100" y="0"/>
                </a:cubicBezTo>
                <a:cubicBezTo>
                  <a:pt x="611368" y="-14935"/>
                  <a:pt x="763204" y="3522"/>
                  <a:pt x="886470" y="0"/>
                </a:cubicBezTo>
                <a:cubicBezTo>
                  <a:pt x="873868" y="259534"/>
                  <a:pt x="896296" y="446940"/>
                  <a:pt x="886470" y="590980"/>
                </a:cubicBezTo>
                <a:cubicBezTo>
                  <a:pt x="791354" y="597991"/>
                  <a:pt x="639514" y="596002"/>
                  <a:pt x="443235" y="590980"/>
                </a:cubicBezTo>
                <a:cubicBezTo>
                  <a:pt x="246957" y="585958"/>
                  <a:pt x="173705" y="609285"/>
                  <a:pt x="0" y="590980"/>
                </a:cubicBezTo>
                <a:cubicBezTo>
                  <a:pt x="20194" y="340632"/>
                  <a:pt x="-20011" y="18130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40987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0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00DAA4CB-50CC-FCA6-69B4-488BFE5BD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4" y="6296815"/>
            <a:ext cx="544365" cy="544365"/>
          </a:xfrm>
          <a:prstGeom prst="rect">
            <a:avLst/>
          </a:prstGeom>
        </p:spPr>
      </p:pic>
      <p:pic>
        <p:nvPicPr>
          <p:cNvPr id="59" name="Picture 58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869CD419-E066-33F6-8FBB-84DF86835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205"/>
            <a:ext cx="575399" cy="575399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888E340D-091E-B5CA-5CCE-0EB2C0131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4" y="5320061"/>
            <a:ext cx="353196" cy="353196"/>
          </a:xfrm>
          <a:prstGeom prst="rect">
            <a:avLst/>
          </a:prstGeom>
        </p:spPr>
      </p:pic>
      <p:pic>
        <p:nvPicPr>
          <p:cNvPr id="61" name="Picture 6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877875-E133-157E-EE24-BF85093B0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2" y="5706511"/>
            <a:ext cx="492577" cy="492577"/>
          </a:xfrm>
          <a:prstGeom prst="rect">
            <a:avLst/>
          </a:prstGeom>
        </p:spPr>
      </p:pic>
      <p:pic>
        <p:nvPicPr>
          <p:cNvPr id="62" name="Picture 61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259E305E-BEAD-6D30-EEF0-EED7CD16D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" y="1073889"/>
            <a:ext cx="552352" cy="552352"/>
          </a:xfrm>
          <a:prstGeom prst="rect">
            <a:avLst/>
          </a:prstGeom>
        </p:spPr>
      </p:pic>
      <p:pic>
        <p:nvPicPr>
          <p:cNvPr id="63" name="Picture 62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9536784E-2022-BAA1-1CEF-D3392E411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0" y="1079287"/>
            <a:ext cx="473976" cy="473976"/>
          </a:xfrm>
          <a:prstGeom prst="rect">
            <a:avLst/>
          </a:prstGeom>
        </p:spPr>
      </p:pic>
      <p:pic>
        <p:nvPicPr>
          <p:cNvPr id="64" name="Picture 63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9392F30C-DD57-5D0E-3BB7-35BEB3A2E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8" y="555498"/>
            <a:ext cx="443260" cy="443260"/>
          </a:xfrm>
          <a:prstGeom prst="rect">
            <a:avLst/>
          </a:prstGeom>
        </p:spPr>
      </p:pic>
      <p:pic>
        <p:nvPicPr>
          <p:cNvPr id="65" name="Picture 64" descr="A picture containing text&#10;&#10;Description automatically generated">
            <a:extLst>
              <a:ext uri="{FF2B5EF4-FFF2-40B4-BE49-F238E27FC236}">
                <a16:creationId xmlns:a16="http://schemas.microsoft.com/office/drawing/2014/main" id="{E0DDCFB1-8B22-9AE0-00DC-5433D21AF1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" y="509182"/>
            <a:ext cx="492577" cy="492577"/>
          </a:xfrm>
          <a:prstGeom prst="rect">
            <a:avLst/>
          </a:prstGeom>
        </p:spPr>
      </p:pic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04366DAE-E6DE-5A10-16A4-D7A06C832A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03" y="59525"/>
            <a:ext cx="406541" cy="406541"/>
          </a:xfrm>
          <a:prstGeom prst="rect">
            <a:avLst/>
          </a:prstGeom>
        </p:spPr>
      </p:pic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6DC33F01-AF11-C629-CE82-E53EFC1A6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4" y="566949"/>
            <a:ext cx="442819" cy="442819"/>
          </a:xfrm>
          <a:prstGeom prst="rect">
            <a:avLst/>
          </a:prstGeom>
        </p:spPr>
      </p:pic>
      <p:pic>
        <p:nvPicPr>
          <p:cNvPr id="68" name="Picture 67" descr="A picture containing text&#10;&#10;Description automatically generated">
            <a:extLst>
              <a:ext uri="{FF2B5EF4-FFF2-40B4-BE49-F238E27FC236}">
                <a16:creationId xmlns:a16="http://schemas.microsoft.com/office/drawing/2014/main" id="{05D3819D-7804-311A-82F1-6A862AF277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" y="1690495"/>
            <a:ext cx="490344" cy="490344"/>
          </a:xfrm>
          <a:prstGeom prst="rect">
            <a:avLst/>
          </a:prstGeom>
        </p:spPr>
      </p:pic>
      <p:pic>
        <p:nvPicPr>
          <p:cNvPr id="69" name="Picture 68" descr="Text&#10;&#10;Description automatically generated with medium confidence">
            <a:extLst>
              <a:ext uri="{FF2B5EF4-FFF2-40B4-BE49-F238E27FC236}">
                <a16:creationId xmlns:a16="http://schemas.microsoft.com/office/drawing/2014/main" id="{943D2107-E541-E8F0-7FAF-600F1FCB67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" y="62509"/>
            <a:ext cx="456782" cy="456782"/>
          </a:xfrm>
          <a:prstGeom prst="rect">
            <a:avLst/>
          </a:prstGeom>
        </p:spPr>
      </p:pic>
      <p:pic>
        <p:nvPicPr>
          <p:cNvPr id="70" name="Picture 6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A5F2204-CA6D-DD92-5D09-96C59E947A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64" y="28160"/>
            <a:ext cx="469444" cy="469444"/>
          </a:xfrm>
          <a:prstGeom prst="rect">
            <a:avLst/>
          </a:prstGeom>
        </p:spPr>
      </p:pic>
      <p:pic>
        <p:nvPicPr>
          <p:cNvPr id="71" name="Picture 70" descr="Logo&#10;&#10;Description automatically generated">
            <a:extLst>
              <a:ext uri="{FF2B5EF4-FFF2-40B4-BE49-F238E27FC236}">
                <a16:creationId xmlns:a16="http://schemas.microsoft.com/office/drawing/2014/main" id="{83A307DC-5D60-0C71-FABB-57A5CB0B1E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" y="25942"/>
            <a:ext cx="469445" cy="469445"/>
          </a:xfrm>
          <a:prstGeom prst="rect">
            <a:avLst/>
          </a:prstGeom>
        </p:spPr>
      </p:pic>
      <p:pic>
        <p:nvPicPr>
          <p:cNvPr id="72" name="Picture 71" descr="A picture containing circle&#10;&#10;Description automatically generated">
            <a:extLst>
              <a:ext uri="{FF2B5EF4-FFF2-40B4-BE49-F238E27FC236}">
                <a16:creationId xmlns:a16="http://schemas.microsoft.com/office/drawing/2014/main" id="{10ED2BC8-7601-F94B-8B60-22FE3BEC82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5" y="6279031"/>
            <a:ext cx="593857" cy="593857"/>
          </a:xfrm>
          <a:prstGeom prst="rect">
            <a:avLst/>
          </a:prstGeom>
        </p:spPr>
      </p:pic>
      <p:pic>
        <p:nvPicPr>
          <p:cNvPr id="73" name="Picture 72" descr="Logo&#10;&#10;Description automatically generated">
            <a:extLst>
              <a:ext uri="{FF2B5EF4-FFF2-40B4-BE49-F238E27FC236}">
                <a16:creationId xmlns:a16="http://schemas.microsoft.com/office/drawing/2014/main" id="{E74A6AAE-0556-55F6-E152-EAA6B45055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76" y="5804056"/>
            <a:ext cx="411782" cy="411782"/>
          </a:xfrm>
          <a:prstGeom prst="rect">
            <a:avLst/>
          </a:prstGeom>
        </p:spPr>
      </p:pic>
      <p:pic>
        <p:nvPicPr>
          <p:cNvPr id="74" name="Picture 73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9F1D550-53BF-B87E-A6CA-BC4569E99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0092" y="5415239"/>
            <a:ext cx="479874" cy="479874"/>
          </a:xfrm>
          <a:prstGeom prst="rect">
            <a:avLst/>
          </a:prstGeom>
        </p:spPr>
      </p:pic>
      <p:pic>
        <p:nvPicPr>
          <p:cNvPr id="76" name="Picture 75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17F1132F-9224-43E8-6F21-D61C440690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8711" y="5877324"/>
            <a:ext cx="427942" cy="427942"/>
          </a:xfrm>
          <a:prstGeom prst="rect">
            <a:avLst/>
          </a:prstGeom>
        </p:spPr>
      </p:pic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:a16="http://schemas.microsoft.com/office/drawing/2014/main" id="{5E4662ED-493A-6248-D94A-D83AFA70F9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058" y="5868873"/>
            <a:ext cx="427942" cy="427942"/>
          </a:xfrm>
          <a:prstGeom prst="rect">
            <a:avLst/>
          </a:prstGeom>
        </p:spPr>
      </p:pic>
      <p:pic>
        <p:nvPicPr>
          <p:cNvPr id="78" name="Picture 77" descr="A picture containing text&#10;&#10;Description automatically generated">
            <a:extLst>
              <a:ext uri="{FF2B5EF4-FFF2-40B4-BE49-F238E27FC236}">
                <a16:creationId xmlns:a16="http://schemas.microsoft.com/office/drawing/2014/main" id="{C744AC45-A92D-304E-68A7-5010B54D7C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5492" y="6392399"/>
            <a:ext cx="353196" cy="353196"/>
          </a:xfrm>
          <a:prstGeom prst="rect">
            <a:avLst/>
          </a:prstGeom>
        </p:spPr>
      </p:pic>
      <p:pic>
        <p:nvPicPr>
          <p:cNvPr id="79" name="Picture 78" descr="Logo&#10;&#10;Description automatically generated">
            <a:extLst>
              <a:ext uri="{FF2B5EF4-FFF2-40B4-BE49-F238E27FC236}">
                <a16:creationId xmlns:a16="http://schemas.microsoft.com/office/drawing/2014/main" id="{B888F749-3BD5-5266-3F60-65D4B42E45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4798" y="5895113"/>
            <a:ext cx="427943" cy="427943"/>
          </a:xfrm>
          <a:prstGeom prst="rect">
            <a:avLst/>
          </a:prstGeom>
        </p:spPr>
      </p:pic>
      <p:pic>
        <p:nvPicPr>
          <p:cNvPr id="80" name="Picture 79" descr="Text&#10;&#10;Description automatically generated with medium confidence">
            <a:extLst>
              <a:ext uri="{FF2B5EF4-FFF2-40B4-BE49-F238E27FC236}">
                <a16:creationId xmlns:a16="http://schemas.microsoft.com/office/drawing/2014/main" id="{F1067B91-2F2B-56B5-4E8B-C4248D24A4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8679" y="6416208"/>
            <a:ext cx="396844" cy="396844"/>
          </a:xfrm>
          <a:prstGeom prst="rect">
            <a:avLst/>
          </a:prstGeom>
        </p:spPr>
      </p:pic>
      <p:pic>
        <p:nvPicPr>
          <p:cNvPr id="81" name="Picture 8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FECCE50E-650F-55CF-9DFD-E023E44C1B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6412" y="6413560"/>
            <a:ext cx="407845" cy="407845"/>
          </a:xfrm>
          <a:prstGeom prst="rect">
            <a:avLst/>
          </a:prstGeom>
        </p:spPr>
      </p:pic>
      <p:pic>
        <p:nvPicPr>
          <p:cNvPr id="82" name="Picture 81" descr="Logo&#10;&#10;Description automatically generated">
            <a:extLst>
              <a:ext uri="{FF2B5EF4-FFF2-40B4-BE49-F238E27FC236}">
                <a16:creationId xmlns:a16="http://schemas.microsoft.com/office/drawing/2014/main" id="{B2C6C837-DAED-644F-F730-FF822ED669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4713" y="6368394"/>
            <a:ext cx="427941" cy="427941"/>
          </a:xfrm>
          <a:prstGeom prst="rect">
            <a:avLst/>
          </a:prstGeom>
        </p:spPr>
      </p:pic>
      <p:pic>
        <p:nvPicPr>
          <p:cNvPr id="83" name="Picture 82" descr="A picture containing text&#10;&#10;Description automatically generated">
            <a:extLst>
              <a:ext uri="{FF2B5EF4-FFF2-40B4-BE49-F238E27FC236}">
                <a16:creationId xmlns:a16="http://schemas.microsoft.com/office/drawing/2014/main" id="{B6F35C83-5663-173D-F059-B68544D18A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128" y="4998690"/>
            <a:ext cx="490344" cy="490344"/>
          </a:xfrm>
          <a:prstGeom prst="rect">
            <a:avLst/>
          </a:prstGeom>
        </p:spPr>
      </p:pic>
      <p:pic>
        <p:nvPicPr>
          <p:cNvPr id="84" name="Picture 83" descr="A picture containing text&#10;&#10;Description automatically generated">
            <a:extLst>
              <a:ext uri="{FF2B5EF4-FFF2-40B4-BE49-F238E27FC236}">
                <a16:creationId xmlns:a16="http://schemas.microsoft.com/office/drawing/2014/main" id="{0D18BB37-08B6-FCF4-A8B3-3E08B52A2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" y="6296815"/>
            <a:ext cx="530662" cy="530662"/>
          </a:xfrm>
          <a:prstGeom prst="rect">
            <a:avLst/>
          </a:prstGeom>
        </p:spPr>
      </p:pic>
      <p:pic>
        <p:nvPicPr>
          <p:cNvPr id="85" name="Picture 84" descr="A picture containing text&#10;&#10;Description automatically generated">
            <a:extLst>
              <a:ext uri="{FF2B5EF4-FFF2-40B4-BE49-F238E27FC236}">
                <a16:creationId xmlns:a16="http://schemas.microsoft.com/office/drawing/2014/main" id="{03E13E2F-543F-FFE6-77B2-6840B1CB26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" y="4966165"/>
            <a:ext cx="647844" cy="647844"/>
          </a:xfrm>
          <a:prstGeom prst="rect">
            <a:avLst/>
          </a:prstGeom>
        </p:spPr>
      </p:pic>
      <p:pic>
        <p:nvPicPr>
          <p:cNvPr id="42" name="Picture 4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52A1C459-33E0-06B5-C4B1-47BD1B102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28" y="93255"/>
            <a:ext cx="544365" cy="544365"/>
          </a:xfrm>
          <a:prstGeom prst="rect">
            <a:avLst/>
          </a:prstGeom>
        </p:spPr>
      </p:pic>
      <p:pic>
        <p:nvPicPr>
          <p:cNvPr id="43" name="Picture 4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A947DF65-8169-D278-203F-300081E0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01" y="676881"/>
            <a:ext cx="575399" cy="575399"/>
          </a:xfrm>
          <a:prstGeom prst="rect">
            <a:avLst/>
          </a:prstGeom>
        </p:spPr>
      </p:pic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:a16="http://schemas.microsoft.com/office/drawing/2014/main" id="{05CCA46C-9006-4C42-FDE0-CED7BF791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50" y="1183057"/>
            <a:ext cx="353196" cy="353196"/>
          </a:xfrm>
          <a:prstGeom prst="rect">
            <a:avLst/>
          </a:prstGeom>
        </p:spPr>
      </p:pic>
      <p:pic>
        <p:nvPicPr>
          <p:cNvPr id="45" name="Picture 4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58F7C3C6-9E49-5D0D-6726-22CDB6FCF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58" y="650068"/>
            <a:ext cx="492577" cy="492577"/>
          </a:xfrm>
          <a:prstGeom prst="rect">
            <a:avLst/>
          </a:prstGeom>
        </p:spPr>
      </p:pic>
      <p:pic>
        <p:nvPicPr>
          <p:cNvPr id="46" name="Picture 45" descr="A picture containing circle&#10;&#10;Description automatically generated">
            <a:extLst>
              <a:ext uri="{FF2B5EF4-FFF2-40B4-BE49-F238E27FC236}">
                <a16:creationId xmlns:a16="http://schemas.microsoft.com/office/drawing/2014/main" id="{E2C6DC5C-97A7-462C-C508-8AFD6EF09A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07" y="-26908"/>
            <a:ext cx="593857" cy="593857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6C5449A0-37EC-B48A-4412-885EC94CB2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96" y="637074"/>
            <a:ext cx="411782" cy="411782"/>
          </a:xfrm>
          <a:prstGeom prst="rect">
            <a:avLst/>
          </a:prstGeom>
        </p:spPr>
      </p:pic>
      <p:pic>
        <p:nvPicPr>
          <p:cNvPr id="48" name="Picture 47" descr="A picture containing text&#10;&#10;Description automatically generated">
            <a:extLst>
              <a:ext uri="{FF2B5EF4-FFF2-40B4-BE49-F238E27FC236}">
                <a16:creationId xmlns:a16="http://schemas.microsoft.com/office/drawing/2014/main" id="{F03E4F61-924C-7E75-B43B-3557C2AB43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1" y="93255"/>
            <a:ext cx="530662" cy="530662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82FA93F7-730A-6EA4-75B0-AE25EC2920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15" y="1280925"/>
            <a:ext cx="647844" cy="647844"/>
          </a:xfrm>
          <a:prstGeom prst="rect">
            <a:avLst/>
          </a:prstGeom>
        </p:spPr>
      </p:pic>
      <p:pic>
        <p:nvPicPr>
          <p:cNvPr id="50" name="Picture 49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EBACF5EC-01CF-5D8E-4AEC-30C2230592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94" y="5436269"/>
            <a:ext cx="473976" cy="47397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5764C8E-61D1-27E5-178B-AF6D4E9C3242}"/>
              </a:ext>
            </a:extLst>
          </p:cNvPr>
          <p:cNvSpPr/>
          <p:nvPr/>
        </p:nvSpPr>
        <p:spPr>
          <a:xfrm>
            <a:off x="1155245" y="1469497"/>
            <a:ext cx="6630293" cy="3820590"/>
          </a:xfrm>
          <a:custGeom>
            <a:avLst/>
            <a:gdLst>
              <a:gd name="connsiteX0" fmla="*/ 0 w 6630293"/>
              <a:gd name="connsiteY0" fmla="*/ 0 h 3820590"/>
              <a:gd name="connsiteX1" fmla="*/ 663029 w 6630293"/>
              <a:gd name="connsiteY1" fmla="*/ 0 h 3820590"/>
              <a:gd name="connsiteX2" fmla="*/ 1458664 w 6630293"/>
              <a:gd name="connsiteY2" fmla="*/ 0 h 3820590"/>
              <a:gd name="connsiteX3" fmla="*/ 2121694 w 6630293"/>
              <a:gd name="connsiteY3" fmla="*/ 0 h 3820590"/>
              <a:gd name="connsiteX4" fmla="*/ 2917329 w 6630293"/>
              <a:gd name="connsiteY4" fmla="*/ 0 h 3820590"/>
              <a:gd name="connsiteX5" fmla="*/ 3381449 w 6630293"/>
              <a:gd name="connsiteY5" fmla="*/ 0 h 3820590"/>
              <a:gd name="connsiteX6" fmla="*/ 4177085 w 6630293"/>
              <a:gd name="connsiteY6" fmla="*/ 0 h 3820590"/>
              <a:gd name="connsiteX7" fmla="*/ 4707508 w 6630293"/>
              <a:gd name="connsiteY7" fmla="*/ 0 h 3820590"/>
              <a:gd name="connsiteX8" fmla="*/ 5503143 w 6630293"/>
              <a:gd name="connsiteY8" fmla="*/ 0 h 3820590"/>
              <a:gd name="connsiteX9" fmla="*/ 6630293 w 6630293"/>
              <a:gd name="connsiteY9" fmla="*/ 0 h 3820590"/>
              <a:gd name="connsiteX10" fmla="*/ 6630293 w 6630293"/>
              <a:gd name="connsiteY10" fmla="*/ 713177 h 3820590"/>
              <a:gd name="connsiteX11" fmla="*/ 6630293 w 6630293"/>
              <a:gd name="connsiteY11" fmla="*/ 1388148 h 3820590"/>
              <a:gd name="connsiteX12" fmla="*/ 6630293 w 6630293"/>
              <a:gd name="connsiteY12" fmla="*/ 1986707 h 3820590"/>
              <a:gd name="connsiteX13" fmla="*/ 6630293 w 6630293"/>
              <a:gd name="connsiteY13" fmla="*/ 2623472 h 3820590"/>
              <a:gd name="connsiteX14" fmla="*/ 6630293 w 6630293"/>
              <a:gd name="connsiteY14" fmla="*/ 3222031 h 3820590"/>
              <a:gd name="connsiteX15" fmla="*/ 6630293 w 6630293"/>
              <a:gd name="connsiteY15" fmla="*/ 3820590 h 3820590"/>
              <a:gd name="connsiteX16" fmla="*/ 6166172 w 6630293"/>
              <a:gd name="connsiteY16" fmla="*/ 3820590 h 3820590"/>
              <a:gd name="connsiteX17" fmla="*/ 5436840 w 6630293"/>
              <a:gd name="connsiteY17" fmla="*/ 3820590 h 3820590"/>
              <a:gd name="connsiteX18" fmla="*/ 4840114 w 6630293"/>
              <a:gd name="connsiteY18" fmla="*/ 3820590 h 3820590"/>
              <a:gd name="connsiteX19" fmla="*/ 4044479 w 6630293"/>
              <a:gd name="connsiteY19" fmla="*/ 3820590 h 3820590"/>
              <a:gd name="connsiteX20" fmla="*/ 3315147 w 6630293"/>
              <a:gd name="connsiteY20" fmla="*/ 3820590 h 3820590"/>
              <a:gd name="connsiteX21" fmla="*/ 2519511 w 6630293"/>
              <a:gd name="connsiteY21" fmla="*/ 3820590 h 3820590"/>
              <a:gd name="connsiteX22" fmla="*/ 1856482 w 6630293"/>
              <a:gd name="connsiteY22" fmla="*/ 3820590 h 3820590"/>
              <a:gd name="connsiteX23" fmla="*/ 1326059 w 6630293"/>
              <a:gd name="connsiteY23" fmla="*/ 3820590 h 3820590"/>
              <a:gd name="connsiteX24" fmla="*/ 596726 w 6630293"/>
              <a:gd name="connsiteY24" fmla="*/ 3820590 h 3820590"/>
              <a:gd name="connsiteX25" fmla="*/ 0 w 6630293"/>
              <a:gd name="connsiteY25" fmla="*/ 3820590 h 3820590"/>
              <a:gd name="connsiteX26" fmla="*/ 0 w 6630293"/>
              <a:gd name="connsiteY26" fmla="*/ 3222031 h 3820590"/>
              <a:gd name="connsiteX27" fmla="*/ 0 w 6630293"/>
              <a:gd name="connsiteY27" fmla="*/ 2623472 h 3820590"/>
              <a:gd name="connsiteX28" fmla="*/ 0 w 6630293"/>
              <a:gd name="connsiteY28" fmla="*/ 1948501 h 3820590"/>
              <a:gd name="connsiteX29" fmla="*/ 0 w 6630293"/>
              <a:gd name="connsiteY29" fmla="*/ 1426354 h 3820590"/>
              <a:gd name="connsiteX30" fmla="*/ 0 w 6630293"/>
              <a:gd name="connsiteY30" fmla="*/ 866000 h 3820590"/>
              <a:gd name="connsiteX31" fmla="*/ 0 w 6630293"/>
              <a:gd name="connsiteY31" fmla="*/ 0 h 38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30293" h="3820590" fill="none" extrusionOk="0">
                <a:moveTo>
                  <a:pt x="0" y="0"/>
                </a:moveTo>
                <a:cubicBezTo>
                  <a:pt x="153567" y="2382"/>
                  <a:pt x="493858" y="3223"/>
                  <a:pt x="663029" y="0"/>
                </a:cubicBezTo>
                <a:cubicBezTo>
                  <a:pt x="832200" y="-3223"/>
                  <a:pt x="1134600" y="25655"/>
                  <a:pt x="1458664" y="0"/>
                </a:cubicBezTo>
                <a:cubicBezTo>
                  <a:pt x="1782729" y="-25655"/>
                  <a:pt x="1890270" y="20734"/>
                  <a:pt x="2121694" y="0"/>
                </a:cubicBezTo>
                <a:cubicBezTo>
                  <a:pt x="2353118" y="-20734"/>
                  <a:pt x="2544862" y="34420"/>
                  <a:pt x="2917329" y="0"/>
                </a:cubicBezTo>
                <a:cubicBezTo>
                  <a:pt x="3289797" y="-34420"/>
                  <a:pt x="3288430" y="13528"/>
                  <a:pt x="3381449" y="0"/>
                </a:cubicBezTo>
                <a:cubicBezTo>
                  <a:pt x="3474468" y="-13528"/>
                  <a:pt x="3991729" y="-11101"/>
                  <a:pt x="4177085" y="0"/>
                </a:cubicBezTo>
                <a:cubicBezTo>
                  <a:pt x="4362441" y="11101"/>
                  <a:pt x="4580797" y="-24143"/>
                  <a:pt x="4707508" y="0"/>
                </a:cubicBezTo>
                <a:cubicBezTo>
                  <a:pt x="4834219" y="24143"/>
                  <a:pt x="5169425" y="9171"/>
                  <a:pt x="5503143" y="0"/>
                </a:cubicBezTo>
                <a:cubicBezTo>
                  <a:pt x="5836862" y="-9171"/>
                  <a:pt x="6200744" y="9614"/>
                  <a:pt x="6630293" y="0"/>
                </a:cubicBezTo>
                <a:cubicBezTo>
                  <a:pt x="6617427" y="300523"/>
                  <a:pt x="6649871" y="398398"/>
                  <a:pt x="6630293" y="713177"/>
                </a:cubicBezTo>
                <a:cubicBezTo>
                  <a:pt x="6610715" y="1027956"/>
                  <a:pt x="6605507" y="1074647"/>
                  <a:pt x="6630293" y="1388148"/>
                </a:cubicBezTo>
                <a:cubicBezTo>
                  <a:pt x="6655079" y="1701649"/>
                  <a:pt x="6637448" y="1723157"/>
                  <a:pt x="6630293" y="1986707"/>
                </a:cubicBezTo>
                <a:cubicBezTo>
                  <a:pt x="6623138" y="2250257"/>
                  <a:pt x="6634831" y="2437681"/>
                  <a:pt x="6630293" y="2623472"/>
                </a:cubicBezTo>
                <a:cubicBezTo>
                  <a:pt x="6625755" y="2809263"/>
                  <a:pt x="6641754" y="3015761"/>
                  <a:pt x="6630293" y="3222031"/>
                </a:cubicBezTo>
                <a:cubicBezTo>
                  <a:pt x="6618832" y="3428301"/>
                  <a:pt x="6642807" y="3591299"/>
                  <a:pt x="6630293" y="3820590"/>
                </a:cubicBezTo>
                <a:cubicBezTo>
                  <a:pt x="6410878" y="3827771"/>
                  <a:pt x="6369105" y="3810131"/>
                  <a:pt x="6166172" y="3820590"/>
                </a:cubicBezTo>
                <a:cubicBezTo>
                  <a:pt x="5963239" y="3831049"/>
                  <a:pt x="5591745" y="3822217"/>
                  <a:pt x="5436840" y="3820590"/>
                </a:cubicBezTo>
                <a:cubicBezTo>
                  <a:pt x="5281935" y="3818963"/>
                  <a:pt x="5013970" y="3840495"/>
                  <a:pt x="4840114" y="3820590"/>
                </a:cubicBezTo>
                <a:cubicBezTo>
                  <a:pt x="4666258" y="3800685"/>
                  <a:pt x="4208700" y="3828128"/>
                  <a:pt x="4044479" y="3820590"/>
                </a:cubicBezTo>
                <a:cubicBezTo>
                  <a:pt x="3880258" y="3813052"/>
                  <a:pt x="3588355" y="3838448"/>
                  <a:pt x="3315147" y="3820590"/>
                </a:cubicBezTo>
                <a:cubicBezTo>
                  <a:pt x="3041939" y="3802732"/>
                  <a:pt x="2795297" y="3817834"/>
                  <a:pt x="2519511" y="3820590"/>
                </a:cubicBezTo>
                <a:cubicBezTo>
                  <a:pt x="2243725" y="3823346"/>
                  <a:pt x="2107781" y="3847203"/>
                  <a:pt x="1856482" y="3820590"/>
                </a:cubicBezTo>
                <a:cubicBezTo>
                  <a:pt x="1605183" y="3793977"/>
                  <a:pt x="1494758" y="3817306"/>
                  <a:pt x="1326059" y="3820590"/>
                </a:cubicBezTo>
                <a:cubicBezTo>
                  <a:pt x="1157360" y="3823874"/>
                  <a:pt x="896196" y="3834837"/>
                  <a:pt x="596726" y="3820590"/>
                </a:cubicBezTo>
                <a:cubicBezTo>
                  <a:pt x="297256" y="3806343"/>
                  <a:pt x="285547" y="3810386"/>
                  <a:pt x="0" y="3820590"/>
                </a:cubicBezTo>
                <a:cubicBezTo>
                  <a:pt x="5253" y="3557635"/>
                  <a:pt x="24374" y="3370590"/>
                  <a:pt x="0" y="3222031"/>
                </a:cubicBezTo>
                <a:cubicBezTo>
                  <a:pt x="-24374" y="3073472"/>
                  <a:pt x="-3082" y="2759575"/>
                  <a:pt x="0" y="2623472"/>
                </a:cubicBezTo>
                <a:cubicBezTo>
                  <a:pt x="3082" y="2487369"/>
                  <a:pt x="-28531" y="2215116"/>
                  <a:pt x="0" y="1948501"/>
                </a:cubicBezTo>
                <a:cubicBezTo>
                  <a:pt x="28531" y="1681886"/>
                  <a:pt x="16410" y="1649332"/>
                  <a:pt x="0" y="1426354"/>
                </a:cubicBezTo>
                <a:cubicBezTo>
                  <a:pt x="-16410" y="1203376"/>
                  <a:pt x="-25044" y="1049981"/>
                  <a:pt x="0" y="866000"/>
                </a:cubicBezTo>
                <a:cubicBezTo>
                  <a:pt x="25044" y="682019"/>
                  <a:pt x="36575" y="387645"/>
                  <a:pt x="0" y="0"/>
                </a:cubicBezTo>
                <a:close/>
              </a:path>
              <a:path w="6630293" h="3820590" stroke="0" extrusionOk="0">
                <a:moveTo>
                  <a:pt x="0" y="0"/>
                </a:moveTo>
                <a:cubicBezTo>
                  <a:pt x="234832" y="36261"/>
                  <a:pt x="591187" y="22508"/>
                  <a:pt x="795635" y="0"/>
                </a:cubicBezTo>
                <a:cubicBezTo>
                  <a:pt x="1000083" y="-22508"/>
                  <a:pt x="1107608" y="1138"/>
                  <a:pt x="1326059" y="0"/>
                </a:cubicBezTo>
                <a:cubicBezTo>
                  <a:pt x="1544510" y="-1138"/>
                  <a:pt x="1670028" y="-29251"/>
                  <a:pt x="1922785" y="0"/>
                </a:cubicBezTo>
                <a:cubicBezTo>
                  <a:pt x="2175542" y="29251"/>
                  <a:pt x="2189222" y="-12744"/>
                  <a:pt x="2453208" y="0"/>
                </a:cubicBezTo>
                <a:cubicBezTo>
                  <a:pt x="2717194" y="12744"/>
                  <a:pt x="2779482" y="-5554"/>
                  <a:pt x="2917329" y="0"/>
                </a:cubicBezTo>
                <a:cubicBezTo>
                  <a:pt x="3055176" y="5554"/>
                  <a:pt x="3173230" y="7465"/>
                  <a:pt x="3381449" y="0"/>
                </a:cubicBezTo>
                <a:cubicBezTo>
                  <a:pt x="3589668" y="-7465"/>
                  <a:pt x="3704845" y="-14572"/>
                  <a:pt x="3845570" y="0"/>
                </a:cubicBezTo>
                <a:cubicBezTo>
                  <a:pt x="3986295" y="14572"/>
                  <a:pt x="4186475" y="-24076"/>
                  <a:pt x="4508599" y="0"/>
                </a:cubicBezTo>
                <a:cubicBezTo>
                  <a:pt x="4830723" y="24076"/>
                  <a:pt x="5139363" y="-16756"/>
                  <a:pt x="5304234" y="0"/>
                </a:cubicBezTo>
                <a:cubicBezTo>
                  <a:pt x="5469106" y="16756"/>
                  <a:pt x="5804512" y="-19636"/>
                  <a:pt x="5967264" y="0"/>
                </a:cubicBezTo>
                <a:cubicBezTo>
                  <a:pt x="6130016" y="19636"/>
                  <a:pt x="6354806" y="18726"/>
                  <a:pt x="6630293" y="0"/>
                </a:cubicBezTo>
                <a:cubicBezTo>
                  <a:pt x="6660763" y="318040"/>
                  <a:pt x="6639960" y="478819"/>
                  <a:pt x="6630293" y="674971"/>
                </a:cubicBezTo>
                <a:cubicBezTo>
                  <a:pt x="6620626" y="871123"/>
                  <a:pt x="6653235" y="1098786"/>
                  <a:pt x="6630293" y="1273530"/>
                </a:cubicBezTo>
                <a:cubicBezTo>
                  <a:pt x="6607351" y="1448274"/>
                  <a:pt x="6626501" y="1743325"/>
                  <a:pt x="6630293" y="1872089"/>
                </a:cubicBezTo>
                <a:cubicBezTo>
                  <a:pt x="6634085" y="2000853"/>
                  <a:pt x="6594902" y="2316690"/>
                  <a:pt x="6630293" y="2585266"/>
                </a:cubicBezTo>
                <a:cubicBezTo>
                  <a:pt x="6665684" y="2853842"/>
                  <a:pt x="6614552" y="3032296"/>
                  <a:pt x="6630293" y="3145619"/>
                </a:cubicBezTo>
                <a:cubicBezTo>
                  <a:pt x="6646034" y="3258942"/>
                  <a:pt x="6656446" y="3503911"/>
                  <a:pt x="6630293" y="3820590"/>
                </a:cubicBezTo>
                <a:cubicBezTo>
                  <a:pt x="6516765" y="3823772"/>
                  <a:pt x="6291282" y="3830913"/>
                  <a:pt x="6166172" y="3820590"/>
                </a:cubicBezTo>
                <a:cubicBezTo>
                  <a:pt x="6041062" y="3810267"/>
                  <a:pt x="5596979" y="3814391"/>
                  <a:pt x="5436840" y="3820590"/>
                </a:cubicBezTo>
                <a:cubicBezTo>
                  <a:pt x="5276701" y="3826789"/>
                  <a:pt x="5045977" y="3802798"/>
                  <a:pt x="4840114" y="3820590"/>
                </a:cubicBezTo>
                <a:cubicBezTo>
                  <a:pt x="4634251" y="3838382"/>
                  <a:pt x="4506725" y="3815992"/>
                  <a:pt x="4309690" y="3820590"/>
                </a:cubicBezTo>
                <a:cubicBezTo>
                  <a:pt x="4112655" y="3825188"/>
                  <a:pt x="3805686" y="3787614"/>
                  <a:pt x="3514055" y="3820590"/>
                </a:cubicBezTo>
                <a:cubicBezTo>
                  <a:pt x="3222425" y="3853566"/>
                  <a:pt x="3077819" y="3843728"/>
                  <a:pt x="2718420" y="3820590"/>
                </a:cubicBezTo>
                <a:cubicBezTo>
                  <a:pt x="2359021" y="3797452"/>
                  <a:pt x="2421363" y="3823423"/>
                  <a:pt x="2187997" y="3820590"/>
                </a:cubicBezTo>
                <a:cubicBezTo>
                  <a:pt x="1954631" y="3817757"/>
                  <a:pt x="1767773" y="3805962"/>
                  <a:pt x="1458664" y="3820590"/>
                </a:cubicBezTo>
                <a:cubicBezTo>
                  <a:pt x="1149555" y="3835218"/>
                  <a:pt x="1012749" y="3824138"/>
                  <a:pt x="861938" y="3820590"/>
                </a:cubicBezTo>
                <a:cubicBezTo>
                  <a:pt x="711127" y="3817042"/>
                  <a:pt x="199864" y="3854078"/>
                  <a:pt x="0" y="3820590"/>
                </a:cubicBezTo>
                <a:cubicBezTo>
                  <a:pt x="28027" y="3530289"/>
                  <a:pt x="-11783" y="3458318"/>
                  <a:pt x="0" y="3107413"/>
                </a:cubicBezTo>
                <a:cubicBezTo>
                  <a:pt x="11783" y="2756508"/>
                  <a:pt x="15904" y="2720257"/>
                  <a:pt x="0" y="2585266"/>
                </a:cubicBezTo>
                <a:cubicBezTo>
                  <a:pt x="-15904" y="2450275"/>
                  <a:pt x="22434" y="2212212"/>
                  <a:pt x="0" y="1986707"/>
                </a:cubicBezTo>
                <a:cubicBezTo>
                  <a:pt x="-22434" y="1761202"/>
                  <a:pt x="-27732" y="1665928"/>
                  <a:pt x="0" y="1426354"/>
                </a:cubicBezTo>
                <a:cubicBezTo>
                  <a:pt x="27732" y="1186780"/>
                  <a:pt x="22271" y="1101529"/>
                  <a:pt x="0" y="789589"/>
                </a:cubicBezTo>
                <a:cubicBezTo>
                  <a:pt x="-22271" y="477649"/>
                  <a:pt x="-12634" y="23695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GB" sz="2400" dirty="0">
              <a:solidFill>
                <a:schemeClr val="tx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3326" name="Picture 14" descr="Staff Meeting Font Generator Preview">
            <a:extLst>
              <a:ext uri="{FF2B5EF4-FFF2-40B4-BE49-F238E27FC236}">
                <a16:creationId xmlns:a16="http://schemas.microsoft.com/office/drawing/2014/main" id="{E3F2042F-C233-675E-959E-E6D299FE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10" y="2097732"/>
            <a:ext cx="363625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Staff Meeting Font Generator Preview">
            <a:extLst>
              <a:ext uri="{FF2B5EF4-FFF2-40B4-BE49-F238E27FC236}">
                <a16:creationId xmlns:a16="http://schemas.microsoft.com/office/drawing/2014/main" id="{D4A17325-50FD-23D0-9536-443A3E2A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24" y="3056382"/>
            <a:ext cx="632413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Staff Meeting Font Generator Preview">
            <a:extLst>
              <a:ext uri="{FF2B5EF4-FFF2-40B4-BE49-F238E27FC236}">
                <a16:creationId xmlns:a16="http://schemas.microsoft.com/office/drawing/2014/main" id="{3CDF79D7-B76D-A711-4CD4-ADD43C3E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94" y="3972115"/>
            <a:ext cx="490067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6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67" y="1984414"/>
            <a:ext cx="3720669" cy="1712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On what date is European Day of Languages celebrated?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922552" y="1624719"/>
            <a:ext cx="3522567" cy="2052027"/>
          </a:xfrm>
          <a:custGeom>
            <a:avLst/>
            <a:gdLst>
              <a:gd name="connsiteX0" fmla="*/ 0 w 3522567"/>
              <a:gd name="connsiteY0" fmla="*/ 0 h 2052027"/>
              <a:gd name="connsiteX1" fmla="*/ 516643 w 3522567"/>
              <a:gd name="connsiteY1" fmla="*/ 0 h 2052027"/>
              <a:gd name="connsiteX2" fmla="*/ 1174189 w 3522567"/>
              <a:gd name="connsiteY2" fmla="*/ 0 h 2052027"/>
              <a:gd name="connsiteX3" fmla="*/ 1655606 w 3522567"/>
              <a:gd name="connsiteY3" fmla="*/ 0 h 2052027"/>
              <a:gd name="connsiteX4" fmla="*/ 2277927 w 3522567"/>
              <a:gd name="connsiteY4" fmla="*/ 0 h 2052027"/>
              <a:gd name="connsiteX5" fmla="*/ 2865021 w 3522567"/>
              <a:gd name="connsiteY5" fmla="*/ 0 h 2052027"/>
              <a:gd name="connsiteX6" fmla="*/ 3522567 w 3522567"/>
              <a:gd name="connsiteY6" fmla="*/ 0 h 2052027"/>
              <a:gd name="connsiteX7" fmla="*/ 3522567 w 3522567"/>
              <a:gd name="connsiteY7" fmla="*/ 471966 h 2052027"/>
              <a:gd name="connsiteX8" fmla="*/ 3522567 w 3522567"/>
              <a:gd name="connsiteY8" fmla="*/ 984973 h 2052027"/>
              <a:gd name="connsiteX9" fmla="*/ 3522567 w 3522567"/>
              <a:gd name="connsiteY9" fmla="*/ 1456939 h 2052027"/>
              <a:gd name="connsiteX10" fmla="*/ 3522567 w 3522567"/>
              <a:gd name="connsiteY10" fmla="*/ 2052027 h 2052027"/>
              <a:gd name="connsiteX11" fmla="*/ 2865021 w 3522567"/>
              <a:gd name="connsiteY11" fmla="*/ 2052027 h 2052027"/>
              <a:gd name="connsiteX12" fmla="*/ 2242701 w 3522567"/>
              <a:gd name="connsiteY12" fmla="*/ 2052027 h 2052027"/>
              <a:gd name="connsiteX13" fmla="*/ 1726058 w 3522567"/>
              <a:gd name="connsiteY13" fmla="*/ 2052027 h 2052027"/>
              <a:gd name="connsiteX14" fmla="*/ 1068512 w 3522567"/>
              <a:gd name="connsiteY14" fmla="*/ 2052027 h 2052027"/>
              <a:gd name="connsiteX15" fmla="*/ 587095 w 3522567"/>
              <a:gd name="connsiteY15" fmla="*/ 2052027 h 2052027"/>
              <a:gd name="connsiteX16" fmla="*/ 0 w 3522567"/>
              <a:gd name="connsiteY16" fmla="*/ 2052027 h 2052027"/>
              <a:gd name="connsiteX17" fmla="*/ 0 w 3522567"/>
              <a:gd name="connsiteY17" fmla="*/ 1497980 h 2052027"/>
              <a:gd name="connsiteX18" fmla="*/ 0 w 3522567"/>
              <a:gd name="connsiteY18" fmla="*/ 964453 h 2052027"/>
              <a:gd name="connsiteX19" fmla="*/ 0 w 3522567"/>
              <a:gd name="connsiteY19" fmla="*/ 513007 h 2052027"/>
              <a:gd name="connsiteX20" fmla="*/ 0 w 3522567"/>
              <a:gd name="connsiteY20" fmla="*/ 0 h 20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2567" h="2052027" extrusionOk="0">
                <a:moveTo>
                  <a:pt x="0" y="0"/>
                </a:moveTo>
                <a:cubicBezTo>
                  <a:pt x="215404" y="-2451"/>
                  <a:pt x="340506" y="54016"/>
                  <a:pt x="516643" y="0"/>
                </a:cubicBezTo>
                <a:cubicBezTo>
                  <a:pt x="692780" y="-54016"/>
                  <a:pt x="950694" y="71327"/>
                  <a:pt x="1174189" y="0"/>
                </a:cubicBezTo>
                <a:cubicBezTo>
                  <a:pt x="1397684" y="-71327"/>
                  <a:pt x="1468372" y="45213"/>
                  <a:pt x="1655606" y="0"/>
                </a:cubicBezTo>
                <a:cubicBezTo>
                  <a:pt x="1842840" y="-45213"/>
                  <a:pt x="2150067" y="58152"/>
                  <a:pt x="2277927" y="0"/>
                </a:cubicBezTo>
                <a:cubicBezTo>
                  <a:pt x="2405787" y="-58152"/>
                  <a:pt x="2681429" y="62111"/>
                  <a:pt x="2865021" y="0"/>
                </a:cubicBezTo>
                <a:cubicBezTo>
                  <a:pt x="3048613" y="-62111"/>
                  <a:pt x="3221279" y="6879"/>
                  <a:pt x="3522567" y="0"/>
                </a:cubicBezTo>
                <a:cubicBezTo>
                  <a:pt x="3562558" y="101779"/>
                  <a:pt x="3489052" y="331502"/>
                  <a:pt x="3522567" y="471966"/>
                </a:cubicBezTo>
                <a:cubicBezTo>
                  <a:pt x="3556082" y="612430"/>
                  <a:pt x="3496116" y="881342"/>
                  <a:pt x="3522567" y="984973"/>
                </a:cubicBezTo>
                <a:cubicBezTo>
                  <a:pt x="3549018" y="1088604"/>
                  <a:pt x="3522086" y="1287960"/>
                  <a:pt x="3522567" y="1456939"/>
                </a:cubicBezTo>
                <a:cubicBezTo>
                  <a:pt x="3523048" y="1625918"/>
                  <a:pt x="3478451" y="1855285"/>
                  <a:pt x="3522567" y="2052027"/>
                </a:cubicBezTo>
                <a:cubicBezTo>
                  <a:pt x="3374887" y="2082664"/>
                  <a:pt x="3149582" y="1983810"/>
                  <a:pt x="2865021" y="2052027"/>
                </a:cubicBezTo>
                <a:cubicBezTo>
                  <a:pt x="2580460" y="2120244"/>
                  <a:pt x="2536905" y="1990114"/>
                  <a:pt x="2242701" y="2052027"/>
                </a:cubicBezTo>
                <a:cubicBezTo>
                  <a:pt x="1948497" y="2113940"/>
                  <a:pt x="1886546" y="2013479"/>
                  <a:pt x="1726058" y="2052027"/>
                </a:cubicBezTo>
                <a:cubicBezTo>
                  <a:pt x="1565570" y="2090575"/>
                  <a:pt x="1222715" y="2008304"/>
                  <a:pt x="1068512" y="2052027"/>
                </a:cubicBezTo>
                <a:cubicBezTo>
                  <a:pt x="914309" y="2095750"/>
                  <a:pt x="718975" y="2033985"/>
                  <a:pt x="587095" y="2052027"/>
                </a:cubicBezTo>
                <a:cubicBezTo>
                  <a:pt x="455215" y="2070069"/>
                  <a:pt x="256168" y="1989887"/>
                  <a:pt x="0" y="2052027"/>
                </a:cubicBezTo>
                <a:cubicBezTo>
                  <a:pt x="-43278" y="1923578"/>
                  <a:pt x="34452" y="1645910"/>
                  <a:pt x="0" y="1497980"/>
                </a:cubicBezTo>
                <a:cubicBezTo>
                  <a:pt x="-34452" y="1350050"/>
                  <a:pt x="60276" y="1206633"/>
                  <a:pt x="0" y="964453"/>
                </a:cubicBezTo>
                <a:cubicBezTo>
                  <a:pt x="-60276" y="722273"/>
                  <a:pt x="53129" y="735512"/>
                  <a:pt x="0" y="513007"/>
                </a:cubicBezTo>
                <a:cubicBezTo>
                  <a:pt x="-53129" y="290502"/>
                  <a:pt x="18547" y="13541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aff Meeting Font Generator Preview">
            <a:extLst>
              <a:ext uri="{FF2B5EF4-FFF2-40B4-BE49-F238E27FC236}">
                <a16:creationId xmlns:a16="http://schemas.microsoft.com/office/drawing/2014/main" id="{ACB3FB3D-F74A-E5EF-19B5-73D32B45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2" y="1083507"/>
            <a:ext cx="3638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26</a:t>
            </a:r>
            <a:r>
              <a:rPr lang="en-GB" sz="2400" baseline="30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September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27</a:t>
            </a:r>
            <a:r>
              <a:rPr lang="en-GB" sz="2400" baseline="30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September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28</a:t>
            </a:r>
            <a:r>
              <a:rPr lang="en-GB" sz="2400" baseline="30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September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29</a:t>
            </a:r>
            <a:r>
              <a:rPr lang="en-GB" sz="2400" baseline="30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September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1795A530-0F27-F20F-1C9A-0F0DE5C2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3555710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5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71" y="246734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Less than half of Europe is Bilingual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FF26F15B-5A96-E8BF-09E7-E1BF28CE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870248" y="1903416"/>
            <a:ext cx="3721478" cy="2276265"/>
          </a:xfrm>
          <a:custGeom>
            <a:avLst/>
            <a:gdLst>
              <a:gd name="connsiteX0" fmla="*/ 0 w 3721478"/>
              <a:gd name="connsiteY0" fmla="*/ 0 h 2276265"/>
              <a:gd name="connsiteX1" fmla="*/ 457210 w 3721478"/>
              <a:gd name="connsiteY1" fmla="*/ 0 h 2276265"/>
              <a:gd name="connsiteX2" fmla="*/ 1063279 w 3721478"/>
              <a:gd name="connsiteY2" fmla="*/ 0 h 2276265"/>
              <a:gd name="connsiteX3" fmla="*/ 1483275 w 3721478"/>
              <a:gd name="connsiteY3" fmla="*/ 0 h 2276265"/>
              <a:gd name="connsiteX4" fmla="*/ 2052129 w 3721478"/>
              <a:gd name="connsiteY4" fmla="*/ 0 h 2276265"/>
              <a:gd name="connsiteX5" fmla="*/ 2583769 w 3721478"/>
              <a:gd name="connsiteY5" fmla="*/ 0 h 2276265"/>
              <a:gd name="connsiteX6" fmla="*/ 3003764 w 3721478"/>
              <a:gd name="connsiteY6" fmla="*/ 0 h 2276265"/>
              <a:gd name="connsiteX7" fmla="*/ 3721478 w 3721478"/>
              <a:gd name="connsiteY7" fmla="*/ 0 h 2276265"/>
              <a:gd name="connsiteX8" fmla="*/ 3721478 w 3721478"/>
              <a:gd name="connsiteY8" fmla="*/ 523541 h 2276265"/>
              <a:gd name="connsiteX9" fmla="*/ 3721478 w 3721478"/>
              <a:gd name="connsiteY9" fmla="*/ 1047082 h 2276265"/>
              <a:gd name="connsiteX10" fmla="*/ 3721478 w 3721478"/>
              <a:gd name="connsiteY10" fmla="*/ 1547860 h 2276265"/>
              <a:gd name="connsiteX11" fmla="*/ 3721478 w 3721478"/>
              <a:gd name="connsiteY11" fmla="*/ 2276265 h 2276265"/>
              <a:gd name="connsiteX12" fmla="*/ 3227053 w 3721478"/>
              <a:gd name="connsiteY12" fmla="*/ 2276265 h 2276265"/>
              <a:gd name="connsiteX13" fmla="*/ 2769843 w 3721478"/>
              <a:gd name="connsiteY13" fmla="*/ 2276265 h 2276265"/>
              <a:gd name="connsiteX14" fmla="*/ 2163774 w 3721478"/>
              <a:gd name="connsiteY14" fmla="*/ 2276265 h 2276265"/>
              <a:gd name="connsiteX15" fmla="*/ 1743778 w 3721478"/>
              <a:gd name="connsiteY15" fmla="*/ 2276265 h 2276265"/>
              <a:gd name="connsiteX16" fmla="*/ 1249353 w 3721478"/>
              <a:gd name="connsiteY16" fmla="*/ 2276265 h 2276265"/>
              <a:gd name="connsiteX17" fmla="*/ 643284 w 3721478"/>
              <a:gd name="connsiteY17" fmla="*/ 2276265 h 2276265"/>
              <a:gd name="connsiteX18" fmla="*/ 0 w 3721478"/>
              <a:gd name="connsiteY18" fmla="*/ 2276265 h 2276265"/>
              <a:gd name="connsiteX19" fmla="*/ 0 w 3721478"/>
              <a:gd name="connsiteY19" fmla="*/ 1707199 h 2276265"/>
              <a:gd name="connsiteX20" fmla="*/ 0 w 3721478"/>
              <a:gd name="connsiteY20" fmla="*/ 1183658 h 2276265"/>
              <a:gd name="connsiteX21" fmla="*/ 0 w 3721478"/>
              <a:gd name="connsiteY21" fmla="*/ 591829 h 2276265"/>
              <a:gd name="connsiteX22" fmla="*/ 0 w 3721478"/>
              <a:gd name="connsiteY22" fmla="*/ 0 h 227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21478" h="2276265" extrusionOk="0">
                <a:moveTo>
                  <a:pt x="0" y="0"/>
                </a:moveTo>
                <a:cubicBezTo>
                  <a:pt x="166912" y="-28878"/>
                  <a:pt x="234785" y="22652"/>
                  <a:pt x="457210" y="0"/>
                </a:cubicBezTo>
                <a:cubicBezTo>
                  <a:pt x="679635" y="-22652"/>
                  <a:pt x="864094" y="14190"/>
                  <a:pt x="1063279" y="0"/>
                </a:cubicBezTo>
                <a:cubicBezTo>
                  <a:pt x="1262464" y="-14190"/>
                  <a:pt x="1288139" y="48970"/>
                  <a:pt x="1483275" y="0"/>
                </a:cubicBezTo>
                <a:cubicBezTo>
                  <a:pt x="1678411" y="-48970"/>
                  <a:pt x="1814513" y="5098"/>
                  <a:pt x="2052129" y="0"/>
                </a:cubicBezTo>
                <a:cubicBezTo>
                  <a:pt x="2289745" y="-5098"/>
                  <a:pt x="2460433" y="582"/>
                  <a:pt x="2583769" y="0"/>
                </a:cubicBezTo>
                <a:cubicBezTo>
                  <a:pt x="2707105" y="-582"/>
                  <a:pt x="2847164" y="10937"/>
                  <a:pt x="3003764" y="0"/>
                </a:cubicBezTo>
                <a:cubicBezTo>
                  <a:pt x="3160364" y="-10937"/>
                  <a:pt x="3555701" y="57718"/>
                  <a:pt x="3721478" y="0"/>
                </a:cubicBezTo>
                <a:cubicBezTo>
                  <a:pt x="3771949" y="116840"/>
                  <a:pt x="3685499" y="349395"/>
                  <a:pt x="3721478" y="523541"/>
                </a:cubicBezTo>
                <a:cubicBezTo>
                  <a:pt x="3757457" y="697687"/>
                  <a:pt x="3672283" y="821734"/>
                  <a:pt x="3721478" y="1047082"/>
                </a:cubicBezTo>
                <a:cubicBezTo>
                  <a:pt x="3770673" y="1272430"/>
                  <a:pt x="3691903" y="1391599"/>
                  <a:pt x="3721478" y="1547860"/>
                </a:cubicBezTo>
                <a:cubicBezTo>
                  <a:pt x="3751053" y="1704121"/>
                  <a:pt x="3708029" y="2122487"/>
                  <a:pt x="3721478" y="2276265"/>
                </a:cubicBezTo>
                <a:cubicBezTo>
                  <a:pt x="3514389" y="2296115"/>
                  <a:pt x="3391064" y="2260832"/>
                  <a:pt x="3227053" y="2276265"/>
                </a:cubicBezTo>
                <a:cubicBezTo>
                  <a:pt x="3063043" y="2291698"/>
                  <a:pt x="2868124" y="2232223"/>
                  <a:pt x="2769843" y="2276265"/>
                </a:cubicBezTo>
                <a:cubicBezTo>
                  <a:pt x="2671562" y="2320307"/>
                  <a:pt x="2364962" y="2219612"/>
                  <a:pt x="2163774" y="2276265"/>
                </a:cubicBezTo>
                <a:cubicBezTo>
                  <a:pt x="1962586" y="2332918"/>
                  <a:pt x="1914026" y="2240632"/>
                  <a:pt x="1743778" y="2276265"/>
                </a:cubicBezTo>
                <a:cubicBezTo>
                  <a:pt x="1573530" y="2311898"/>
                  <a:pt x="1357458" y="2219671"/>
                  <a:pt x="1249353" y="2276265"/>
                </a:cubicBezTo>
                <a:cubicBezTo>
                  <a:pt x="1141249" y="2332859"/>
                  <a:pt x="945503" y="2227414"/>
                  <a:pt x="643284" y="2276265"/>
                </a:cubicBezTo>
                <a:cubicBezTo>
                  <a:pt x="341065" y="2325116"/>
                  <a:pt x="183635" y="2205545"/>
                  <a:pt x="0" y="2276265"/>
                </a:cubicBezTo>
                <a:cubicBezTo>
                  <a:pt x="-16011" y="2152970"/>
                  <a:pt x="307" y="1839609"/>
                  <a:pt x="0" y="1707199"/>
                </a:cubicBezTo>
                <a:cubicBezTo>
                  <a:pt x="-307" y="1574789"/>
                  <a:pt x="43921" y="1326573"/>
                  <a:pt x="0" y="1183658"/>
                </a:cubicBezTo>
                <a:cubicBezTo>
                  <a:pt x="-43921" y="1040743"/>
                  <a:pt x="42791" y="882451"/>
                  <a:pt x="0" y="591829"/>
                </a:cubicBezTo>
                <a:cubicBezTo>
                  <a:pt x="-42791" y="301207"/>
                  <a:pt x="14304" y="27257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Staff Meeting Font Generator Preview">
            <a:extLst>
              <a:ext uri="{FF2B5EF4-FFF2-40B4-BE49-F238E27FC236}">
                <a16:creationId xmlns:a16="http://schemas.microsoft.com/office/drawing/2014/main" id="{60A7C394-576C-A8F1-0165-AF482AB5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5" y="1105019"/>
            <a:ext cx="3686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5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61" y="2438848"/>
            <a:ext cx="3721478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Less than half of Europe is Bilingual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FF26F15B-5A96-E8BF-09E7-E1BF28CE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870248" y="1903416"/>
            <a:ext cx="3721478" cy="2276265"/>
          </a:xfrm>
          <a:custGeom>
            <a:avLst/>
            <a:gdLst>
              <a:gd name="connsiteX0" fmla="*/ 0 w 3721478"/>
              <a:gd name="connsiteY0" fmla="*/ 0 h 2276265"/>
              <a:gd name="connsiteX1" fmla="*/ 457210 w 3721478"/>
              <a:gd name="connsiteY1" fmla="*/ 0 h 2276265"/>
              <a:gd name="connsiteX2" fmla="*/ 1063279 w 3721478"/>
              <a:gd name="connsiteY2" fmla="*/ 0 h 2276265"/>
              <a:gd name="connsiteX3" fmla="*/ 1483275 w 3721478"/>
              <a:gd name="connsiteY3" fmla="*/ 0 h 2276265"/>
              <a:gd name="connsiteX4" fmla="*/ 2052129 w 3721478"/>
              <a:gd name="connsiteY4" fmla="*/ 0 h 2276265"/>
              <a:gd name="connsiteX5" fmla="*/ 2583769 w 3721478"/>
              <a:gd name="connsiteY5" fmla="*/ 0 h 2276265"/>
              <a:gd name="connsiteX6" fmla="*/ 3003764 w 3721478"/>
              <a:gd name="connsiteY6" fmla="*/ 0 h 2276265"/>
              <a:gd name="connsiteX7" fmla="*/ 3721478 w 3721478"/>
              <a:gd name="connsiteY7" fmla="*/ 0 h 2276265"/>
              <a:gd name="connsiteX8" fmla="*/ 3721478 w 3721478"/>
              <a:gd name="connsiteY8" fmla="*/ 523541 h 2276265"/>
              <a:gd name="connsiteX9" fmla="*/ 3721478 w 3721478"/>
              <a:gd name="connsiteY9" fmla="*/ 1047082 h 2276265"/>
              <a:gd name="connsiteX10" fmla="*/ 3721478 w 3721478"/>
              <a:gd name="connsiteY10" fmla="*/ 1547860 h 2276265"/>
              <a:gd name="connsiteX11" fmla="*/ 3721478 w 3721478"/>
              <a:gd name="connsiteY11" fmla="*/ 2276265 h 2276265"/>
              <a:gd name="connsiteX12" fmla="*/ 3227053 w 3721478"/>
              <a:gd name="connsiteY12" fmla="*/ 2276265 h 2276265"/>
              <a:gd name="connsiteX13" fmla="*/ 2769843 w 3721478"/>
              <a:gd name="connsiteY13" fmla="*/ 2276265 h 2276265"/>
              <a:gd name="connsiteX14" fmla="*/ 2163774 w 3721478"/>
              <a:gd name="connsiteY14" fmla="*/ 2276265 h 2276265"/>
              <a:gd name="connsiteX15" fmla="*/ 1743778 w 3721478"/>
              <a:gd name="connsiteY15" fmla="*/ 2276265 h 2276265"/>
              <a:gd name="connsiteX16" fmla="*/ 1249353 w 3721478"/>
              <a:gd name="connsiteY16" fmla="*/ 2276265 h 2276265"/>
              <a:gd name="connsiteX17" fmla="*/ 643284 w 3721478"/>
              <a:gd name="connsiteY17" fmla="*/ 2276265 h 2276265"/>
              <a:gd name="connsiteX18" fmla="*/ 0 w 3721478"/>
              <a:gd name="connsiteY18" fmla="*/ 2276265 h 2276265"/>
              <a:gd name="connsiteX19" fmla="*/ 0 w 3721478"/>
              <a:gd name="connsiteY19" fmla="*/ 1707199 h 2276265"/>
              <a:gd name="connsiteX20" fmla="*/ 0 w 3721478"/>
              <a:gd name="connsiteY20" fmla="*/ 1183658 h 2276265"/>
              <a:gd name="connsiteX21" fmla="*/ 0 w 3721478"/>
              <a:gd name="connsiteY21" fmla="*/ 591829 h 2276265"/>
              <a:gd name="connsiteX22" fmla="*/ 0 w 3721478"/>
              <a:gd name="connsiteY22" fmla="*/ 0 h 227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21478" h="2276265" extrusionOk="0">
                <a:moveTo>
                  <a:pt x="0" y="0"/>
                </a:moveTo>
                <a:cubicBezTo>
                  <a:pt x="166912" y="-28878"/>
                  <a:pt x="234785" y="22652"/>
                  <a:pt x="457210" y="0"/>
                </a:cubicBezTo>
                <a:cubicBezTo>
                  <a:pt x="679635" y="-22652"/>
                  <a:pt x="864094" y="14190"/>
                  <a:pt x="1063279" y="0"/>
                </a:cubicBezTo>
                <a:cubicBezTo>
                  <a:pt x="1262464" y="-14190"/>
                  <a:pt x="1288139" y="48970"/>
                  <a:pt x="1483275" y="0"/>
                </a:cubicBezTo>
                <a:cubicBezTo>
                  <a:pt x="1678411" y="-48970"/>
                  <a:pt x="1814513" y="5098"/>
                  <a:pt x="2052129" y="0"/>
                </a:cubicBezTo>
                <a:cubicBezTo>
                  <a:pt x="2289745" y="-5098"/>
                  <a:pt x="2460433" y="582"/>
                  <a:pt x="2583769" y="0"/>
                </a:cubicBezTo>
                <a:cubicBezTo>
                  <a:pt x="2707105" y="-582"/>
                  <a:pt x="2847164" y="10937"/>
                  <a:pt x="3003764" y="0"/>
                </a:cubicBezTo>
                <a:cubicBezTo>
                  <a:pt x="3160364" y="-10937"/>
                  <a:pt x="3555701" y="57718"/>
                  <a:pt x="3721478" y="0"/>
                </a:cubicBezTo>
                <a:cubicBezTo>
                  <a:pt x="3771949" y="116840"/>
                  <a:pt x="3685499" y="349395"/>
                  <a:pt x="3721478" y="523541"/>
                </a:cubicBezTo>
                <a:cubicBezTo>
                  <a:pt x="3757457" y="697687"/>
                  <a:pt x="3672283" y="821734"/>
                  <a:pt x="3721478" y="1047082"/>
                </a:cubicBezTo>
                <a:cubicBezTo>
                  <a:pt x="3770673" y="1272430"/>
                  <a:pt x="3691903" y="1391599"/>
                  <a:pt x="3721478" y="1547860"/>
                </a:cubicBezTo>
                <a:cubicBezTo>
                  <a:pt x="3751053" y="1704121"/>
                  <a:pt x="3708029" y="2122487"/>
                  <a:pt x="3721478" y="2276265"/>
                </a:cubicBezTo>
                <a:cubicBezTo>
                  <a:pt x="3514389" y="2296115"/>
                  <a:pt x="3391064" y="2260832"/>
                  <a:pt x="3227053" y="2276265"/>
                </a:cubicBezTo>
                <a:cubicBezTo>
                  <a:pt x="3063043" y="2291698"/>
                  <a:pt x="2868124" y="2232223"/>
                  <a:pt x="2769843" y="2276265"/>
                </a:cubicBezTo>
                <a:cubicBezTo>
                  <a:pt x="2671562" y="2320307"/>
                  <a:pt x="2364962" y="2219612"/>
                  <a:pt x="2163774" y="2276265"/>
                </a:cubicBezTo>
                <a:cubicBezTo>
                  <a:pt x="1962586" y="2332918"/>
                  <a:pt x="1914026" y="2240632"/>
                  <a:pt x="1743778" y="2276265"/>
                </a:cubicBezTo>
                <a:cubicBezTo>
                  <a:pt x="1573530" y="2311898"/>
                  <a:pt x="1357458" y="2219671"/>
                  <a:pt x="1249353" y="2276265"/>
                </a:cubicBezTo>
                <a:cubicBezTo>
                  <a:pt x="1141249" y="2332859"/>
                  <a:pt x="945503" y="2227414"/>
                  <a:pt x="643284" y="2276265"/>
                </a:cubicBezTo>
                <a:cubicBezTo>
                  <a:pt x="341065" y="2325116"/>
                  <a:pt x="183635" y="2205545"/>
                  <a:pt x="0" y="2276265"/>
                </a:cubicBezTo>
                <a:cubicBezTo>
                  <a:pt x="-16011" y="2152970"/>
                  <a:pt x="307" y="1839609"/>
                  <a:pt x="0" y="1707199"/>
                </a:cubicBezTo>
                <a:cubicBezTo>
                  <a:pt x="-307" y="1574789"/>
                  <a:pt x="43921" y="1326573"/>
                  <a:pt x="0" y="1183658"/>
                </a:cubicBezTo>
                <a:cubicBezTo>
                  <a:pt x="-43921" y="1040743"/>
                  <a:pt x="42791" y="882451"/>
                  <a:pt x="0" y="591829"/>
                </a:cubicBezTo>
                <a:cubicBezTo>
                  <a:pt x="-42791" y="301207"/>
                  <a:pt x="14304" y="27257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Staff Meeting Font Generator Preview">
            <a:extLst>
              <a:ext uri="{FF2B5EF4-FFF2-40B4-BE49-F238E27FC236}">
                <a16:creationId xmlns:a16="http://schemas.microsoft.com/office/drawing/2014/main" id="{60A7C394-576C-A8F1-0165-AF482AB5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5" y="1105019"/>
            <a:ext cx="3686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taff Meeting Font Generator Preview">
            <a:extLst>
              <a:ext uri="{FF2B5EF4-FFF2-40B4-BE49-F238E27FC236}">
                <a16:creationId xmlns:a16="http://schemas.microsoft.com/office/drawing/2014/main" id="{3D3CCC74-7BA3-6E62-A8CF-735604C5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86158" y="4527693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3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59" y="2326572"/>
            <a:ext cx="4130592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When was European Day of Languages first celebrated?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38818" y="1270207"/>
            <a:ext cx="3385147" cy="2538861"/>
          </a:xfrm>
          <a:custGeom>
            <a:avLst/>
            <a:gdLst>
              <a:gd name="connsiteX0" fmla="*/ 0 w 3385147"/>
              <a:gd name="connsiteY0" fmla="*/ 0 h 2538861"/>
              <a:gd name="connsiteX1" fmla="*/ 496488 w 3385147"/>
              <a:gd name="connsiteY1" fmla="*/ 0 h 2538861"/>
              <a:gd name="connsiteX2" fmla="*/ 1128382 w 3385147"/>
              <a:gd name="connsiteY2" fmla="*/ 0 h 2538861"/>
              <a:gd name="connsiteX3" fmla="*/ 1591019 w 3385147"/>
              <a:gd name="connsiteY3" fmla="*/ 0 h 2538861"/>
              <a:gd name="connsiteX4" fmla="*/ 2189062 w 3385147"/>
              <a:gd name="connsiteY4" fmla="*/ 0 h 2538861"/>
              <a:gd name="connsiteX5" fmla="*/ 2753253 w 3385147"/>
              <a:gd name="connsiteY5" fmla="*/ 0 h 2538861"/>
              <a:gd name="connsiteX6" fmla="*/ 3385147 w 3385147"/>
              <a:gd name="connsiteY6" fmla="*/ 0 h 2538861"/>
              <a:gd name="connsiteX7" fmla="*/ 3385147 w 3385147"/>
              <a:gd name="connsiteY7" fmla="*/ 456995 h 2538861"/>
              <a:gd name="connsiteX8" fmla="*/ 3385147 w 3385147"/>
              <a:gd name="connsiteY8" fmla="*/ 964767 h 2538861"/>
              <a:gd name="connsiteX9" fmla="*/ 3385147 w 3385147"/>
              <a:gd name="connsiteY9" fmla="*/ 1421762 h 2538861"/>
              <a:gd name="connsiteX10" fmla="*/ 3385147 w 3385147"/>
              <a:gd name="connsiteY10" fmla="*/ 1853369 h 2538861"/>
              <a:gd name="connsiteX11" fmla="*/ 3385147 w 3385147"/>
              <a:gd name="connsiteY11" fmla="*/ 2538861 h 2538861"/>
              <a:gd name="connsiteX12" fmla="*/ 2854807 w 3385147"/>
              <a:gd name="connsiteY12" fmla="*/ 2538861 h 2538861"/>
              <a:gd name="connsiteX13" fmla="*/ 2358319 w 3385147"/>
              <a:gd name="connsiteY13" fmla="*/ 2538861 h 2538861"/>
              <a:gd name="connsiteX14" fmla="*/ 1726425 w 3385147"/>
              <a:gd name="connsiteY14" fmla="*/ 2538861 h 2538861"/>
              <a:gd name="connsiteX15" fmla="*/ 1263788 w 3385147"/>
              <a:gd name="connsiteY15" fmla="*/ 2538861 h 2538861"/>
              <a:gd name="connsiteX16" fmla="*/ 733449 w 3385147"/>
              <a:gd name="connsiteY16" fmla="*/ 2538861 h 2538861"/>
              <a:gd name="connsiteX17" fmla="*/ 0 w 3385147"/>
              <a:gd name="connsiteY17" fmla="*/ 2538861 h 2538861"/>
              <a:gd name="connsiteX18" fmla="*/ 0 w 3385147"/>
              <a:gd name="connsiteY18" fmla="*/ 2005700 h 2538861"/>
              <a:gd name="connsiteX19" fmla="*/ 0 w 3385147"/>
              <a:gd name="connsiteY19" fmla="*/ 1574094 h 2538861"/>
              <a:gd name="connsiteX20" fmla="*/ 0 w 3385147"/>
              <a:gd name="connsiteY20" fmla="*/ 1117099 h 2538861"/>
              <a:gd name="connsiteX21" fmla="*/ 0 w 3385147"/>
              <a:gd name="connsiteY21" fmla="*/ 583938 h 2538861"/>
              <a:gd name="connsiteX22" fmla="*/ 0 w 3385147"/>
              <a:gd name="connsiteY22" fmla="*/ 0 h 253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5147" h="2538861" extrusionOk="0">
                <a:moveTo>
                  <a:pt x="0" y="0"/>
                </a:moveTo>
                <a:cubicBezTo>
                  <a:pt x="231336" y="-30918"/>
                  <a:pt x="268325" y="21296"/>
                  <a:pt x="496488" y="0"/>
                </a:cubicBezTo>
                <a:cubicBezTo>
                  <a:pt x="724651" y="-21296"/>
                  <a:pt x="944685" y="42411"/>
                  <a:pt x="1128382" y="0"/>
                </a:cubicBezTo>
                <a:cubicBezTo>
                  <a:pt x="1312079" y="-42411"/>
                  <a:pt x="1465170" y="49535"/>
                  <a:pt x="1591019" y="0"/>
                </a:cubicBezTo>
                <a:cubicBezTo>
                  <a:pt x="1716868" y="-49535"/>
                  <a:pt x="2007962" y="16428"/>
                  <a:pt x="2189062" y="0"/>
                </a:cubicBezTo>
                <a:cubicBezTo>
                  <a:pt x="2370162" y="-16428"/>
                  <a:pt x="2610700" y="14274"/>
                  <a:pt x="2753253" y="0"/>
                </a:cubicBezTo>
                <a:cubicBezTo>
                  <a:pt x="2895806" y="-14274"/>
                  <a:pt x="3139871" y="15310"/>
                  <a:pt x="3385147" y="0"/>
                </a:cubicBezTo>
                <a:cubicBezTo>
                  <a:pt x="3419225" y="223920"/>
                  <a:pt x="3381825" y="252247"/>
                  <a:pt x="3385147" y="456995"/>
                </a:cubicBezTo>
                <a:cubicBezTo>
                  <a:pt x="3388469" y="661743"/>
                  <a:pt x="3331225" y="806725"/>
                  <a:pt x="3385147" y="964767"/>
                </a:cubicBezTo>
                <a:cubicBezTo>
                  <a:pt x="3439069" y="1122809"/>
                  <a:pt x="3353432" y="1315331"/>
                  <a:pt x="3385147" y="1421762"/>
                </a:cubicBezTo>
                <a:cubicBezTo>
                  <a:pt x="3416862" y="1528193"/>
                  <a:pt x="3358983" y="1678569"/>
                  <a:pt x="3385147" y="1853369"/>
                </a:cubicBezTo>
                <a:cubicBezTo>
                  <a:pt x="3411311" y="2028169"/>
                  <a:pt x="3362708" y="2201638"/>
                  <a:pt x="3385147" y="2538861"/>
                </a:cubicBezTo>
                <a:cubicBezTo>
                  <a:pt x="3244376" y="2590816"/>
                  <a:pt x="2984105" y="2508923"/>
                  <a:pt x="2854807" y="2538861"/>
                </a:cubicBezTo>
                <a:cubicBezTo>
                  <a:pt x="2725509" y="2568799"/>
                  <a:pt x="2485519" y="2489241"/>
                  <a:pt x="2358319" y="2538861"/>
                </a:cubicBezTo>
                <a:cubicBezTo>
                  <a:pt x="2231119" y="2588481"/>
                  <a:pt x="1962260" y="2533508"/>
                  <a:pt x="1726425" y="2538861"/>
                </a:cubicBezTo>
                <a:cubicBezTo>
                  <a:pt x="1490590" y="2544214"/>
                  <a:pt x="1463296" y="2487093"/>
                  <a:pt x="1263788" y="2538861"/>
                </a:cubicBezTo>
                <a:cubicBezTo>
                  <a:pt x="1064280" y="2590629"/>
                  <a:pt x="871622" y="2535655"/>
                  <a:pt x="733449" y="2538861"/>
                </a:cubicBezTo>
                <a:cubicBezTo>
                  <a:pt x="595276" y="2542067"/>
                  <a:pt x="305375" y="2459642"/>
                  <a:pt x="0" y="2538861"/>
                </a:cubicBezTo>
                <a:cubicBezTo>
                  <a:pt x="-40121" y="2322531"/>
                  <a:pt x="57108" y="2265756"/>
                  <a:pt x="0" y="2005700"/>
                </a:cubicBezTo>
                <a:cubicBezTo>
                  <a:pt x="-57108" y="1745644"/>
                  <a:pt x="9543" y="1774703"/>
                  <a:pt x="0" y="1574094"/>
                </a:cubicBezTo>
                <a:cubicBezTo>
                  <a:pt x="-9543" y="1373485"/>
                  <a:pt x="25379" y="1244000"/>
                  <a:pt x="0" y="1117099"/>
                </a:cubicBezTo>
                <a:cubicBezTo>
                  <a:pt x="-25379" y="990199"/>
                  <a:pt x="13012" y="743230"/>
                  <a:pt x="0" y="583938"/>
                </a:cubicBezTo>
                <a:cubicBezTo>
                  <a:pt x="-13012" y="424646"/>
                  <a:pt x="56621" y="24310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2000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2001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2002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2020</a:t>
            </a:r>
          </a:p>
        </p:txBody>
      </p:sp>
      <p:pic>
        <p:nvPicPr>
          <p:cNvPr id="65" name="Picture 4" descr="Staff Meeting Font Generator Preview">
            <a:extLst>
              <a:ext uri="{FF2B5EF4-FFF2-40B4-BE49-F238E27FC236}">
                <a16:creationId xmlns:a16="http://schemas.microsoft.com/office/drawing/2014/main" id="{993B27DD-A02E-FD16-CEE1-DF11F758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78" y="1089729"/>
            <a:ext cx="3686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472EF11D-C00D-EFB4-BD46-D8241A44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3977" y="45532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6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72" y="2158485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How many member states are there in Europe? </a:t>
            </a:r>
            <a:endParaRPr lang="en-GB" sz="3200" i="1" dirty="0">
              <a:latin typeface="Dreaming Outloud Pro" panose="03050502040302030504" pitchFamily="66" charset="0"/>
              <a:ea typeface="Tahoma" panose="020B0604030504040204" pitchFamily="34" charset="0"/>
              <a:cs typeface="Dreaming Outloud Pro" panose="03050502040302030504" pitchFamily="66" charset="0"/>
            </a:endParaRP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507565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43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44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45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46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F787B6F9-802C-47D0-69D8-A14C117BF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 t="6998"/>
          <a:stretch/>
        </p:blipFill>
        <p:spPr bwMode="auto">
          <a:xfrm>
            <a:off x="5227243" y="1149072"/>
            <a:ext cx="2962495" cy="2793090"/>
          </a:xfrm>
          <a:custGeom>
            <a:avLst/>
            <a:gdLst>
              <a:gd name="connsiteX0" fmla="*/ 0 w 2962495"/>
              <a:gd name="connsiteY0" fmla="*/ 0 h 2793090"/>
              <a:gd name="connsiteX1" fmla="*/ 503624 w 2962495"/>
              <a:gd name="connsiteY1" fmla="*/ 0 h 2793090"/>
              <a:gd name="connsiteX2" fmla="*/ 1125748 w 2962495"/>
              <a:gd name="connsiteY2" fmla="*/ 0 h 2793090"/>
              <a:gd name="connsiteX3" fmla="*/ 1658997 w 2962495"/>
              <a:gd name="connsiteY3" fmla="*/ 0 h 2793090"/>
              <a:gd name="connsiteX4" fmla="*/ 2251496 w 2962495"/>
              <a:gd name="connsiteY4" fmla="*/ 0 h 2793090"/>
              <a:gd name="connsiteX5" fmla="*/ 2962495 w 2962495"/>
              <a:gd name="connsiteY5" fmla="*/ 0 h 2793090"/>
              <a:gd name="connsiteX6" fmla="*/ 2962495 w 2962495"/>
              <a:gd name="connsiteY6" fmla="*/ 558618 h 2793090"/>
              <a:gd name="connsiteX7" fmla="*/ 2962495 w 2962495"/>
              <a:gd name="connsiteY7" fmla="*/ 1061374 h 2793090"/>
              <a:gd name="connsiteX8" fmla="*/ 2962495 w 2962495"/>
              <a:gd name="connsiteY8" fmla="*/ 1564130 h 2793090"/>
              <a:gd name="connsiteX9" fmla="*/ 2962495 w 2962495"/>
              <a:gd name="connsiteY9" fmla="*/ 2066887 h 2793090"/>
              <a:gd name="connsiteX10" fmla="*/ 2962495 w 2962495"/>
              <a:gd name="connsiteY10" fmla="*/ 2793090 h 2793090"/>
              <a:gd name="connsiteX11" fmla="*/ 2458871 w 2962495"/>
              <a:gd name="connsiteY11" fmla="*/ 2793090 h 2793090"/>
              <a:gd name="connsiteX12" fmla="*/ 1895997 w 2962495"/>
              <a:gd name="connsiteY12" fmla="*/ 2793090 h 2793090"/>
              <a:gd name="connsiteX13" fmla="*/ 1392373 w 2962495"/>
              <a:gd name="connsiteY13" fmla="*/ 2793090 h 2793090"/>
              <a:gd name="connsiteX14" fmla="*/ 829499 w 2962495"/>
              <a:gd name="connsiteY14" fmla="*/ 2793090 h 2793090"/>
              <a:gd name="connsiteX15" fmla="*/ 0 w 2962495"/>
              <a:gd name="connsiteY15" fmla="*/ 2793090 h 2793090"/>
              <a:gd name="connsiteX16" fmla="*/ 0 w 2962495"/>
              <a:gd name="connsiteY16" fmla="*/ 2318265 h 2793090"/>
              <a:gd name="connsiteX17" fmla="*/ 0 w 2962495"/>
              <a:gd name="connsiteY17" fmla="*/ 1703785 h 2793090"/>
              <a:gd name="connsiteX18" fmla="*/ 0 w 2962495"/>
              <a:gd name="connsiteY18" fmla="*/ 1117236 h 2793090"/>
              <a:gd name="connsiteX19" fmla="*/ 0 w 2962495"/>
              <a:gd name="connsiteY19" fmla="*/ 530687 h 2793090"/>
              <a:gd name="connsiteX20" fmla="*/ 0 w 2962495"/>
              <a:gd name="connsiteY20" fmla="*/ 0 h 279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2495" h="2793090" extrusionOk="0">
                <a:moveTo>
                  <a:pt x="0" y="0"/>
                </a:moveTo>
                <a:cubicBezTo>
                  <a:pt x="156866" y="-46127"/>
                  <a:pt x="393810" y="38389"/>
                  <a:pt x="503624" y="0"/>
                </a:cubicBezTo>
                <a:cubicBezTo>
                  <a:pt x="613438" y="-38389"/>
                  <a:pt x="980985" y="71920"/>
                  <a:pt x="1125748" y="0"/>
                </a:cubicBezTo>
                <a:cubicBezTo>
                  <a:pt x="1270511" y="-71920"/>
                  <a:pt x="1412088" y="14867"/>
                  <a:pt x="1658997" y="0"/>
                </a:cubicBezTo>
                <a:cubicBezTo>
                  <a:pt x="1905906" y="-14867"/>
                  <a:pt x="1985693" y="25675"/>
                  <a:pt x="2251496" y="0"/>
                </a:cubicBezTo>
                <a:cubicBezTo>
                  <a:pt x="2517299" y="-25675"/>
                  <a:pt x="2769314" y="3955"/>
                  <a:pt x="2962495" y="0"/>
                </a:cubicBezTo>
                <a:cubicBezTo>
                  <a:pt x="3001347" y="152000"/>
                  <a:pt x="2953123" y="406145"/>
                  <a:pt x="2962495" y="558618"/>
                </a:cubicBezTo>
                <a:cubicBezTo>
                  <a:pt x="2971867" y="711091"/>
                  <a:pt x="2952076" y="928218"/>
                  <a:pt x="2962495" y="1061374"/>
                </a:cubicBezTo>
                <a:cubicBezTo>
                  <a:pt x="2972914" y="1194530"/>
                  <a:pt x="2961585" y="1372235"/>
                  <a:pt x="2962495" y="1564130"/>
                </a:cubicBezTo>
                <a:cubicBezTo>
                  <a:pt x="2963405" y="1756025"/>
                  <a:pt x="2952677" y="1823978"/>
                  <a:pt x="2962495" y="2066887"/>
                </a:cubicBezTo>
                <a:cubicBezTo>
                  <a:pt x="2972313" y="2309796"/>
                  <a:pt x="2927422" y="2632365"/>
                  <a:pt x="2962495" y="2793090"/>
                </a:cubicBezTo>
                <a:cubicBezTo>
                  <a:pt x="2793426" y="2812240"/>
                  <a:pt x="2600320" y="2789916"/>
                  <a:pt x="2458871" y="2793090"/>
                </a:cubicBezTo>
                <a:cubicBezTo>
                  <a:pt x="2317422" y="2796264"/>
                  <a:pt x="2151791" y="2730628"/>
                  <a:pt x="1895997" y="2793090"/>
                </a:cubicBezTo>
                <a:cubicBezTo>
                  <a:pt x="1640203" y="2855552"/>
                  <a:pt x="1572270" y="2766341"/>
                  <a:pt x="1392373" y="2793090"/>
                </a:cubicBezTo>
                <a:cubicBezTo>
                  <a:pt x="1212476" y="2819839"/>
                  <a:pt x="1105310" y="2779262"/>
                  <a:pt x="829499" y="2793090"/>
                </a:cubicBezTo>
                <a:cubicBezTo>
                  <a:pt x="553688" y="2806918"/>
                  <a:pt x="337961" y="2730946"/>
                  <a:pt x="0" y="2793090"/>
                </a:cubicBezTo>
                <a:cubicBezTo>
                  <a:pt x="-46022" y="2602161"/>
                  <a:pt x="13924" y="2458341"/>
                  <a:pt x="0" y="2318265"/>
                </a:cubicBezTo>
                <a:cubicBezTo>
                  <a:pt x="-13924" y="2178189"/>
                  <a:pt x="17881" y="2007520"/>
                  <a:pt x="0" y="1703785"/>
                </a:cubicBezTo>
                <a:cubicBezTo>
                  <a:pt x="-17881" y="1400050"/>
                  <a:pt x="34216" y="1306990"/>
                  <a:pt x="0" y="1117236"/>
                </a:cubicBezTo>
                <a:cubicBezTo>
                  <a:pt x="-34216" y="927482"/>
                  <a:pt x="17167" y="755390"/>
                  <a:pt x="0" y="530687"/>
                </a:cubicBezTo>
                <a:cubicBezTo>
                  <a:pt x="-17167" y="305984"/>
                  <a:pt x="12841" y="23914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4824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taff Meeting Font Generator Preview">
            <a:extLst>
              <a:ext uri="{FF2B5EF4-FFF2-40B4-BE49-F238E27FC236}">
                <a16:creationId xmlns:a16="http://schemas.microsoft.com/office/drawing/2014/main" id="{ED931CDA-0BA1-22C8-AEFF-B888A042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7" y="1149072"/>
            <a:ext cx="3695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ACD2E424-E916-837D-6BF6-1FD1B493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76761" y="4527693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8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79" y="2100307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How many different languages are spoken across the world today? </a:t>
            </a:r>
            <a:endParaRPr lang="en-GB" sz="3200" i="1" dirty="0">
              <a:latin typeface="Dreaming Outloud Pro" panose="03050502040302030504" pitchFamily="66" charset="0"/>
              <a:ea typeface="Tahoma" panose="020B0604030504040204" pitchFamily="34" charset="0"/>
              <a:cs typeface="Dreaming Outloud Pro" panose="03050502040302030504" pitchFamily="66" charset="0"/>
            </a:endParaRP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1000 - 2000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3000 - 4000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5000 - 6000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6000 - 7000</a:t>
            </a:r>
          </a:p>
        </p:txBody>
      </p:sp>
      <p:pic>
        <p:nvPicPr>
          <p:cNvPr id="65" name="Picture 4" descr="Staff Meeting Font Generator Preview">
            <a:extLst>
              <a:ext uri="{FF2B5EF4-FFF2-40B4-BE49-F238E27FC236}">
                <a16:creationId xmlns:a16="http://schemas.microsoft.com/office/drawing/2014/main" id="{9F8D2B76-106B-E935-7409-8D0E40D9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2" y="1083508"/>
            <a:ext cx="3686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F787B6F9-802C-47D0-69D8-A14C117B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/>
          <a:stretch/>
        </p:blipFill>
        <p:spPr bwMode="auto">
          <a:xfrm>
            <a:off x="4935425" y="1559532"/>
            <a:ext cx="3546585" cy="2003536"/>
          </a:xfrm>
          <a:custGeom>
            <a:avLst/>
            <a:gdLst>
              <a:gd name="connsiteX0" fmla="*/ 0 w 3546585"/>
              <a:gd name="connsiteY0" fmla="*/ 0 h 2003536"/>
              <a:gd name="connsiteX1" fmla="*/ 484700 w 3546585"/>
              <a:gd name="connsiteY1" fmla="*/ 0 h 2003536"/>
              <a:gd name="connsiteX2" fmla="*/ 1111263 w 3546585"/>
              <a:gd name="connsiteY2" fmla="*/ 0 h 2003536"/>
              <a:gd name="connsiteX3" fmla="*/ 1631429 w 3546585"/>
              <a:gd name="connsiteY3" fmla="*/ 0 h 2003536"/>
              <a:gd name="connsiteX4" fmla="*/ 2222527 w 3546585"/>
              <a:gd name="connsiteY4" fmla="*/ 0 h 2003536"/>
              <a:gd name="connsiteX5" fmla="*/ 2742692 w 3546585"/>
              <a:gd name="connsiteY5" fmla="*/ 0 h 2003536"/>
              <a:gd name="connsiteX6" fmla="*/ 3546585 w 3546585"/>
              <a:gd name="connsiteY6" fmla="*/ 0 h 2003536"/>
              <a:gd name="connsiteX7" fmla="*/ 3546585 w 3546585"/>
              <a:gd name="connsiteY7" fmla="*/ 480849 h 2003536"/>
              <a:gd name="connsiteX8" fmla="*/ 3546585 w 3546585"/>
              <a:gd name="connsiteY8" fmla="*/ 941662 h 2003536"/>
              <a:gd name="connsiteX9" fmla="*/ 3546585 w 3546585"/>
              <a:gd name="connsiteY9" fmla="*/ 1402475 h 2003536"/>
              <a:gd name="connsiteX10" fmla="*/ 3546585 w 3546585"/>
              <a:gd name="connsiteY10" fmla="*/ 2003536 h 2003536"/>
              <a:gd name="connsiteX11" fmla="*/ 3061885 w 3546585"/>
              <a:gd name="connsiteY11" fmla="*/ 2003536 h 2003536"/>
              <a:gd name="connsiteX12" fmla="*/ 2506253 w 3546585"/>
              <a:gd name="connsiteY12" fmla="*/ 2003536 h 2003536"/>
              <a:gd name="connsiteX13" fmla="*/ 2021553 w 3546585"/>
              <a:gd name="connsiteY13" fmla="*/ 2003536 h 2003536"/>
              <a:gd name="connsiteX14" fmla="*/ 1465922 w 3546585"/>
              <a:gd name="connsiteY14" fmla="*/ 2003536 h 2003536"/>
              <a:gd name="connsiteX15" fmla="*/ 945756 w 3546585"/>
              <a:gd name="connsiteY15" fmla="*/ 2003536 h 2003536"/>
              <a:gd name="connsiteX16" fmla="*/ 0 w 3546585"/>
              <a:gd name="connsiteY16" fmla="*/ 2003536 h 2003536"/>
              <a:gd name="connsiteX17" fmla="*/ 0 w 3546585"/>
              <a:gd name="connsiteY17" fmla="*/ 1542723 h 2003536"/>
              <a:gd name="connsiteX18" fmla="*/ 0 w 3546585"/>
              <a:gd name="connsiteY18" fmla="*/ 1021803 h 2003536"/>
              <a:gd name="connsiteX19" fmla="*/ 0 w 3546585"/>
              <a:gd name="connsiteY19" fmla="*/ 500884 h 2003536"/>
              <a:gd name="connsiteX20" fmla="*/ 0 w 3546585"/>
              <a:gd name="connsiteY20" fmla="*/ 0 h 20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6585" h="2003536" extrusionOk="0">
                <a:moveTo>
                  <a:pt x="0" y="0"/>
                </a:moveTo>
                <a:cubicBezTo>
                  <a:pt x="177021" y="-41781"/>
                  <a:pt x="319389" y="46288"/>
                  <a:pt x="484700" y="0"/>
                </a:cubicBezTo>
                <a:cubicBezTo>
                  <a:pt x="650011" y="-46288"/>
                  <a:pt x="801430" y="54293"/>
                  <a:pt x="1111263" y="0"/>
                </a:cubicBezTo>
                <a:cubicBezTo>
                  <a:pt x="1421096" y="-54293"/>
                  <a:pt x="1470578" y="25753"/>
                  <a:pt x="1631429" y="0"/>
                </a:cubicBezTo>
                <a:cubicBezTo>
                  <a:pt x="1792280" y="-25753"/>
                  <a:pt x="2097630" y="3075"/>
                  <a:pt x="2222527" y="0"/>
                </a:cubicBezTo>
                <a:cubicBezTo>
                  <a:pt x="2347424" y="-3075"/>
                  <a:pt x="2513119" y="44424"/>
                  <a:pt x="2742692" y="0"/>
                </a:cubicBezTo>
                <a:cubicBezTo>
                  <a:pt x="2972265" y="-44424"/>
                  <a:pt x="3152839" y="6551"/>
                  <a:pt x="3546585" y="0"/>
                </a:cubicBezTo>
                <a:cubicBezTo>
                  <a:pt x="3584402" y="166846"/>
                  <a:pt x="3540241" y="373085"/>
                  <a:pt x="3546585" y="480849"/>
                </a:cubicBezTo>
                <a:cubicBezTo>
                  <a:pt x="3552929" y="588613"/>
                  <a:pt x="3508474" y="760930"/>
                  <a:pt x="3546585" y="941662"/>
                </a:cubicBezTo>
                <a:cubicBezTo>
                  <a:pt x="3584696" y="1122394"/>
                  <a:pt x="3537066" y="1293637"/>
                  <a:pt x="3546585" y="1402475"/>
                </a:cubicBezTo>
                <a:cubicBezTo>
                  <a:pt x="3556104" y="1511313"/>
                  <a:pt x="3474874" y="1827026"/>
                  <a:pt x="3546585" y="2003536"/>
                </a:cubicBezTo>
                <a:cubicBezTo>
                  <a:pt x="3347736" y="2033234"/>
                  <a:pt x="3160617" y="1976483"/>
                  <a:pt x="3061885" y="2003536"/>
                </a:cubicBezTo>
                <a:cubicBezTo>
                  <a:pt x="2963153" y="2030589"/>
                  <a:pt x="2673532" y="1967866"/>
                  <a:pt x="2506253" y="2003536"/>
                </a:cubicBezTo>
                <a:cubicBezTo>
                  <a:pt x="2338974" y="2039206"/>
                  <a:pt x="2160592" y="1981946"/>
                  <a:pt x="2021553" y="2003536"/>
                </a:cubicBezTo>
                <a:cubicBezTo>
                  <a:pt x="1882514" y="2025126"/>
                  <a:pt x="1732171" y="1990490"/>
                  <a:pt x="1465922" y="2003536"/>
                </a:cubicBezTo>
                <a:cubicBezTo>
                  <a:pt x="1199673" y="2016582"/>
                  <a:pt x="1188324" y="1981530"/>
                  <a:pt x="945756" y="2003536"/>
                </a:cubicBezTo>
                <a:cubicBezTo>
                  <a:pt x="703188" y="2025542"/>
                  <a:pt x="245587" y="1952286"/>
                  <a:pt x="0" y="2003536"/>
                </a:cubicBezTo>
                <a:cubicBezTo>
                  <a:pt x="-48640" y="1897824"/>
                  <a:pt x="41802" y="1697017"/>
                  <a:pt x="0" y="1542723"/>
                </a:cubicBezTo>
                <a:cubicBezTo>
                  <a:pt x="-41802" y="1388429"/>
                  <a:pt x="30149" y="1178097"/>
                  <a:pt x="0" y="1021803"/>
                </a:cubicBezTo>
                <a:cubicBezTo>
                  <a:pt x="-30149" y="865509"/>
                  <a:pt x="5054" y="694735"/>
                  <a:pt x="0" y="500884"/>
                </a:cubicBezTo>
                <a:cubicBezTo>
                  <a:pt x="-5054" y="307033"/>
                  <a:pt x="52571" y="13445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4824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DBD9C832-D729-CE66-2CA7-B37268B5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56196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0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1" y="2020549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French was the official language of England for over 300 years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8" name="Picture 4" descr="Staff Meeting Font Generator Preview">
            <a:extLst>
              <a:ext uri="{FF2B5EF4-FFF2-40B4-BE49-F238E27FC236}">
                <a16:creationId xmlns:a16="http://schemas.microsoft.com/office/drawing/2014/main" id="{E6774AE7-F178-604B-2B92-C42E9D92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0" y="1020912"/>
            <a:ext cx="3705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DA5D9B2-1DC8-42CB-C170-828B3877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/>
          <a:stretch/>
        </p:blipFill>
        <p:spPr bwMode="auto">
          <a:xfrm>
            <a:off x="5012462" y="1575136"/>
            <a:ext cx="3469548" cy="2311224"/>
          </a:xfrm>
          <a:custGeom>
            <a:avLst/>
            <a:gdLst>
              <a:gd name="connsiteX0" fmla="*/ 0 w 3469548"/>
              <a:gd name="connsiteY0" fmla="*/ 0 h 2311224"/>
              <a:gd name="connsiteX1" fmla="*/ 508867 w 3469548"/>
              <a:gd name="connsiteY1" fmla="*/ 0 h 2311224"/>
              <a:gd name="connsiteX2" fmla="*/ 1156516 w 3469548"/>
              <a:gd name="connsiteY2" fmla="*/ 0 h 2311224"/>
              <a:gd name="connsiteX3" fmla="*/ 1630688 w 3469548"/>
              <a:gd name="connsiteY3" fmla="*/ 0 h 2311224"/>
              <a:gd name="connsiteX4" fmla="*/ 2243641 w 3469548"/>
              <a:gd name="connsiteY4" fmla="*/ 0 h 2311224"/>
              <a:gd name="connsiteX5" fmla="*/ 2821899 w 3469548"/>
              <a:gd name="connsiteY5" fmla="*/ 0 h 2311224"/>
              <a:gd name="connsiteX6" fmla="*/ 3469548 w 3469548"/>
              <a:gd name="connsiteY6" fmla="*/ 0 h 2311224"/>
              <a:gd name="connsiteX7" fmla="*/ 3469548 w 3469548"/>
              <a:gd name="connsiteY7" fmla="*/ 531582 h 2311224"/>
              <a:gd name="connsiteX8" fmla="*/ 3469548 w 3469548"/>
              <a:gd name="connsiteY8" fmla="*/ 1109388 h 2311224"/>
              <a:gd name="connsiteX9" fmla="*/ 3469548 w 3469548"/>
              <a:gd name="connsiteY9" fmla="*/ 1640969 h 2311224"/>
              <a:gd name="connsiteX10" fmla="*/ 3469548 w 3469548"/>
              <a:gd name="connsiteY10" fmla="*/ 2311224 h 2311224"/>
              <a:gd name="connsiteX11" fmla="*/ 2821899 w 3469548"/>
              <a:gd name="connsiteY11" fmla="*/ 2311224 h 2311224"/>
              <a:gd name="connsiteX12" fmla="*/ 2208946 w 3469548"/>
              <a:gd name="connsiteY12" fmla="*/ 2311224 h 2311224"/>
              <a:gd name="connsiteX13" fmla="*/ 1700079 w 3469548"/>
              <a:gd name="connsiteY13" fmla="*/ 2311224 h 2311224"/>
              <a:gd name="connsiteX14" fmla="*/ 1052430 w 3469548"/>
              <a:gd name="connsiteY14" fmla="*/ 2311224 h 2311224"/>
              <a:gd name="connsiteX15" fmla="*/ 578258 w 3469548"/>
              <a:gd name="connsiteY15" fmla="*/ 2311224 h 2311224"/>
              <a:gd name="connsiteX16" fmla="*/ 0 w 3469548"/>
              <a:gd name="connsiteY16" fmla="*/ 2311224 h 2311224"/>
              <a:gd name="connsiteX17" fmla="*/ 0 w 3469548"/>
              <a:gd name="connsiteY17" fmla="*/ 1687194 h 2311224"/>
              <a:gd name="connsiteX18" fmla="*/ 0 w 3469548"/>
              <a:gd name="connsiteY18" fmla="*/ 1086275 h 2311224"/>
              <a:gd name="connsiteX19" fmla="*/ 0 w 3469548"/>
              <a:gd name="connsiteY19" fmla="*/ 577806 h 2311224"/>
              <a:gd name="connsiteX20" fmla="*/ 0 w 3469548"/>
              <a:gd name="connsiteY20" fmla="*/ 0 h 231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69548" h="2311224" extrusionOk="0">
                <a:moveTo>
                  <a:pt x="0" y="0"/>
                </a:moveTo>
                <a:cubicBezTo>
                  <a:pt x="145392" y="-21631"/>
                  <a:pt x="342680" y="11452"/>
                  <a:pt x="508867" y="0"/>
                </a:cubicBezTo>
                <a:cubicBezTo>
                  <a:pt x="675054" y="-11452"/>
                  <a:pt x="873673" y="31816"/>
                  <a:pt x="1156516" y="0"/>
                </a:cubicBezTo>
                <a:cubicBezTo>
                  <a:pt x="1439359" y="-31816"/>
                  <a:pt x="1483817" y="42970"/>
                  <a:pt x="1630688" y="0"/>
                </a:cubicBezTo>
                <a:cubicBezTo>
                  <a:pt x="1777559" y="-42970"/>
                  <a:pt x="1955050" y="33843"/>
                  <a:pt x="2243641" y="0"/>
                </a:cubicBezTo>
                <a:cubicBezTo>
                  <a:pt x="2532232" y="-33843"/>
                  <a:pt x="2534417" y="19673"/>
                  <a:pt x="2821899" y="0"/>
                </a:cubicBezTo>
                <a:cubicBezTo>
                  <a:pt x="3109381" y="-19673"/>
                  <a:pt x="3220739" y="12176"/>
                  <a:pt x="3469548" y="0"/>
                </a:cubicBezTo>
                <a:cubicBezTo>
                  <a:pt x="3481014" y="152175"/>
                  <a:pt x="3434183" y="309543"/>
                  <a:pt x="3469548" y="531582"/>
                </a:cubicBezTo>
                <a:cubicBezTo>
                  <a:pt x="3504913" y="753621"/>
                  <a:pt x="3415879" y="877313"/>
                  <a:pt x="3469548" y="1109388"/>
                </a:cubicBezTo>
                <a:cubicBezTo>
                  <a:pt x="3523217" y="1341463"/>
                  <a:pt x="3467944" y="1415350"/>
                  <a:pt x="3469548" y="1640969"/>
                </a:cubicBezTo>
                <a:cubicBezTo>
                  <a:pt x="3471152" y="1866588"/>
                  <a:pt x="3419630" y="1976349"/>
                  <a:pt x="3469548" y="2311224"/>
                </a:cubicBezTo>
                <a:cubicBezTo>
                  <a:pt x="3172538" y="2383951"/>
                  <a:pt x="3082814" y="2265330"/>
                  <a:pt x="2821899" y="2311224"/>
                </a:cubicBezTo>
                <a:cubicBezTo>
                  <a:pt x="2560984" y="2357118"/>
                  <a:pt x="2341289" y="2273263"/>
                  <a:pt x="2208946" y="2311224"/>
                </a:cubicBezTo>
                <a:cubicBezTo>
                  <a:pt x="2076603" y="2349185"/>
                  <a:pt x="1839774" y="2304241"/>
                  <a:pt x="1700079" y="2311224"/>
                </a:cubicBezTo>
                <a:cubicBezTo>
                  <a:pt x="1560384" y="2318207"/>
                  <a:pt x="1215533" y="2262713"/>
                  <a:pt x="1052430" y="2311224"/>
                </a:cubicBezTo>
                <a:cubicBezTo>
                  <a:pt x="889327" y="2359735"/>
                  <a:pt x="802768" y="2274801"/>
                  <a:pt x="578258" y="2311224"/>
                </a:cubicBezTo>
                <a:cubicBezTo>
                  <a:pt x="353748" y="2347647"/>
                  <a:pt x="129956" y="2290601"/>
                  <a:pt x="0" y="2311224"/>
                </a:cubicBezTo>
                <a:cubicBezTo>
                  <a:pt x="-65819" y="2002677"/>
                  <a:pt x="13071" y="1989545"/>
                  <a:pt x="0" y="1687194"/>
                </a:cubicBezTo>
                <a:cubicBezTo>
                  <a:pt x="-13071" y="1384843"/>
                  <a:pt x="4169" y="1234834"/>
                  <a:pt x="0" y="1086275"/>
                </a:cubicBezTo>
                <a:cubicBezTo>
                  <a:pt x="-4169" y="937716"/>
                  <a:pt x="57484" y="789757"/>
                  <a:pt x="0" y="577806"/>
                </a:cubicBezTo>
                <a:cubicBezTo>
                  <a:pt x="-57484" y="365855"/>
                  <a:pt x="24280" y="16770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EAA436A9-669E-2E39-F1C7-31607062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16708" y="4739800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6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59" y="2048617"/>
            <a:ext cx="4388787" cy="1461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is the oldest European language?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140126" y="1305189"/>
            <a:ext cx="3223582" cy="2417687"/>
          </a:xfrm>
          <a:custGeom>
            <a:avLst/>
            <a:gdLst>
              <a:gd name="connsiteX0" fmla="*/ 0 w 3223582"/>
              <a:gd name="connsiteY0" fmla="*/ 0 h 2417687"/>
              <a:gd name="connsiteX1" fmla="*/ 472792 w 3223582"/>
              <a:gd name="connsiteY1" fmla="*/ 0 h 2417687"/>
              <a:gd name="connsiteX2" fmla="*/ 1074527 w 3223582"/>
              <a:gd name="connsiteY2" fmla="*/ 0 h 2417687"/>
              <a:gd name="connsiteX3" fmla="*/ 1515084 w 3223582"/>
              <a:gd name="connsiteY3" fmla="*/ 0 h 2417687"/>
              <a:gd name="connsiteX4" fmla="*/ 2084583 w 3223582"/>
              <a:gd name="connsiteY4" fmla="*/ 0 h 2417687"/>
              <a:gd name="connsiteX5" fmla="*/ 2621847 w 3223582"/>
              <a:gd name="connsiteY5" fmla="*/ 0 h 2417687"/>
              <a:gd name="connsiteX6" fmla="*/ 3223582 w 3223582"/>
              <a:gd name="connsiteY6" fmla="*/ 0 h 2417687"/>
              <a:gd name="connsiteX7" fmla="*/ 3223582 w 3223582"/>
              <a:gd name="connsiteY7" fmla="*/ 435184 h 2417687"/>
              <a:gd name="connsiteX8" fmla="*/ 3223582 w 3223582"/>
              <a:gd name="connsiteY8" fmla="*/ 918721 h 2417687"/>
              <a:gd name="connsiteX9" fmla="*/ 3223582 w 3223582"/>
              <a:gd name="connsiteY9" fmla="*/ 1353905 h 2417687"/>
              <a:gd name="connsiteX10" fmla="*/ 3223582 w 3223582"/>
              <a:gd name="connsiteY10" fmla="*/ 1764912 h 2417687"/>
              <a:gd name="connsiteX11" fmla="*/ 3223582 w 3223582"/>
              <a:gd name="connsiteY11" fmla="*/ 2417687 h 2417687"/>
              <a:gd name="connsiteX12" fmla="*/ 2718554 w 3223582"/>
              <a:gd name="connsiteY12" fmla="*/ 2417687 h 2417687"/>
              <a:gd name="connsiteX13" fmla="*/ 2245762 w 3223582"/>
              <a:gd name="connsiteY13" fmla="*/ 2417687 h 2417687"/>
              <a:gd name="connsiteX14" fmla="*/ 1644027 w 3223582"/>
              <a:gd name="connsiteY14" fmla="*/ 2417687 h 2417687"/>
              <a:gd name="connsiteX15" fmla="*/ 1203471 w 3223582"/>
              <a:gd name="connsiteY15" fmla="*/ 2417687 h 2417687"/>
              <a:gd name="connsiteX16" fmla="*/ 698443 w 3223582"/>
              <a:gd name="connsiteY16" fmla="*/ 2417687 h 2417687"/>
              <a:gd name="connsiteX17" fmla="*/ 0 w 3223582"/>
              <a:gd name="connsiteY17" fmla="*/ 2417687 h 2417687"/>
              <a:gd name="connsiteX18" fmla="*/ 0 w 3223582"/>
              <a:gd name="connsiteY18" fmla="*/ 1909973 h 2417687"/>
              <a:gd name="connsiteX19" fmla="*/ 0 w 3223582"/>
              <a:gd name="connsiteY19" fmla="*/ 1498966 h 2417687"/>
              <a:gd name="connsiteX20" fmla="*/ 0 w 3223582"/>
              <a:gd name="connsiteY20" fmla="*/ 1063782 h 2417687"/>
              <a:gd name="connsiteX21" fmla="*/ 0 w 3223582"/>
              <a:gd name="connsiteY21" fmla="*/ 556068 h 2417687"/>
              <a:gd name="connsiteX22" fmla="*/ 0 w 3223582"/>
              <a:gd name="connsiteY22" fmla="*/ 0 h 241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23582" h="2417687" extrusionOk="0">
                <a:moveTo>
                  <a:pt x="0" y="0"/>
                </a:moveTo>
                <a:cubicBezTo>
                  <a:pt x="123823" y="-7544"/>
                  <a:pt x="350060" y="9220"/>
                  <a:pt x="472792" y="0"/>
                </a:cubicBezTo>
                <a:cubicBezTo>
                  <a:pt x="595524" y="-9220"/>
                  <a:pt x="795423" y="6375"/>
                  <a:pt x="1074527" y="0"/>
                </a:cubicBezTo>
                <a:cubicBezTo>
                  <a:pt x="1353631" y="-6375"/>
                  <a:pt x="1394893" y="10956"/>
                  <a:pt x="1515084" y="0"/>
                </a:cubicBezTo>
                <a:cubicBezTo>
                  <a:pt x="1635275" y="-10956"/>
                  <a:pt x="1836098" y="68062"/>
                  <a:pt x="2084583" y="0"/>
                </a:cubicBezTo>
                <a:cubicBezTo>
                  <a:pt x="2333068" y="-68062"/>
                  <a:pt x="2506804" y="48445"/>
                  <a:pt x="2621847" y="0"/>
                </a:cubicBezTo>
                <a:cubicBezTo>
                  <a:pt x="2736890" y="-48445"/>
                  <a:pt x="3040896" y="49139"/>
                  <a:pt x="3223582" y="0"/>
                </a:cubicBezTo>
                <a:cubicBezTo>
                  <a:pt x="3260361" y="189218"/>
                  <a:pt x="3195073" y="284650"/>
                  <a:pt x="3223582" y="435184"/>
                </a:cubicBezTo>
                <a:cubicBezTo>
                  <a:pt x="3252091" y="585718"/>
                  <a:pt x="3198002" y="772231"/>
                  <a:pt x="3223582" y="918721"/>
                </a:cubicBezTo>
                <a:cubicBezTo>
                  <a:pt x="3249162" y="1065211"/>
                  <a:pt x="3207199" y="1156861"/>
                  <a:pt x="3223582" y="1353905"/>
                </a:cubicBezTo>
                <a:cubicBezTo>
                  <a:pt x="3239965" y="1550949"/>
                  <a:pt x="3202373" y="1626899"/>
                  <a:pt x="3223582" y="1764912"/>
                </a:cubicBezTo>
                <a:cubicBezTo>
                  <a:pt x="3244791" y="1902925"/>
                  <a:pt x="3181508" y="2104786"/>
                  <a:pt x="3223582" y="2417687"/>
                </a:cubicBezTo>
                <a:cubicBezTo>
                  <a:pt x="3023683" y="2475370"/>
                  <a:pt x="2960651" y="2382785"/>
                  <a:pt x="2718554" y="2417687"/>
                </a:cubicBezTo>
                <a:cubicBezTo>
                  <a:pt x="2476457" y="2452589"/>
                  <a:pt x="2440959" y="2385999"/>
                  <a:pt x="2245762" y="2417687"/>
                </a:cubicBezTo>
                <a:cubicBezTo>
                  <a:pt x="2050565" y="2449375"/>
                  <a:pt x="1855437" y="2376938"/>
                  <a:pt x="1644027" y="2417687"/>
                </a:cubicBezTo>
                <a:cubicBezTo>
                  <a:pt x="1432618" y="2458436"/>
                  <a:pt x="1328440" y="2365151"/>
                  <a:pt x="1203471" y="2417687"/>
                </a:cubicBezTo>
                <a:cubicBezTo>
                  <a:pt x="1078502" y="2470223"/>
                  <a:pt x="878344" y="2403445"/>
                  <a:pt x="698443" y="2417687"/>
                </a:cubicBezTo>
                <a:cubicBezTo>
                  <a:pt x="518542" y="2431929"/>
                  <a:pt x="199285" y="2392951"/>
                  <a:pt x="0" y="2417687"/>
                </a:cubicBezTo>
                <a:cubicBezTo>
                  <a:pt x="-30247" y="2263693"/>
                  <a:pt x="60724" y="2023079"/>
                  <a:pt x="0" y="1909973"/>
                </a:cubicBezTo>
                <a:cubicBezTo>
                  <a:pt x="-60724" y="1796867"/>
                  <a:pt x="10252" y="1703546"/>
                  <a:pt x="0" y="1498966"/>
                </a:cubicBezTo>
                <a:cubicBezTo>
                  <a:pt x="-10252" y="1294386"/>
                  <a:pt x="48747" y="1175870"/>
                  <a:pt x="0" y="1063782"/>
                </a:cubicBezTo>
                <a:cubicBezTo>
                  <a:pt x="-48747" y="951694"/>
                  <a:pt x="880" y="794131"/>
                  <a:pt x="0" y="556068"/>
                </a:cubicBezTo>
                <a:cubicBezTo>
                  <a:pt x="-880" y="318005"/>
                  <a:pt x="24044" y="12405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French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Greek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Basque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81324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Gaelic</a:t>
            </a:r>
          </a:p>
        </p:txBody>
      </p:sp>
      <p:pic>
        <p:nvPicPr>
          <p:cNvPr id="71" name="Picture 4" descr="Staff Meeting Font Generator Preview">
            <a:extLst>
              <a:ext uri="{FF2B5EF4-FFF2-40B4-BE49-F238E27FC236}">
                <a16:creationId xmlns:a16="http://schemas.microsoft.com/office/drawing/2014/main" id="{02B7507D-AB76-BDAE-138F-4E824F9F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2" y="1028439"/>
            <a:ext cx="3686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EE4D31A9-CF93-E161-401F-C8B7047A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5532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1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69" y="207190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does ‘Real’ mean in Real Madrid?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927509" y="1446086"/>
            <a:ext cx="3787084" cy="2130235"/>
          </a:xfrm>
          <a:custGeom>
            <a:avLst/>
            <a:gdLst>
              <a:gd name="connsiteX0" fmla="*/ 0 w 3787084"/>
              <a:gd name="connsiteY0" fmla="*/ 0 h 2130235"/>
              <a:gd name="connsiteX1" fmla="*/ 465270 w 3787084"/>
              <a:gd name="connsiteY1" fmla="*/ 0 h 2130235"/>
              <a:gd name="connsiteX2" fmla="*/ 1082024 w 3787084"/>
              <a:gd name="connsiteY2" fmla="*/ 0 h 2130235"/>
              <a:gd name="connsiteX3" fmla="*/ 1509423 w 3787084"/>
              <a:gd name="connsiteY3" fmla="*/ 0 h 2130235"/>
              <a:gd name="connsiteX4" fmla="*/ 2088306 w 3787084"/>
              <a:gd name="connsiteY4" fmla="*/ 0 h 2130235"/>
              <a:gd name="connsiteX5" fmla="*/ 2629318 w 3787084"/>
              <a:gd name="connsiteY5" fmla="*/ 0 h 2130235"/>
              <a:gd name="connsiteX6" fmla="*/ 3056718 w 3787084"/>
              <a:gd name="connsiteY6" fmla="*/ 0 h 2130235"/>
              <a:gd name="connsiteX7" fmla="*/ 3787084 w 3787084"/>
              <a:gd name="connsiteY7" fmla="*/ 0 h 2130235"/>
              <a:gd name="connsiteX8" fmla="*/ 3787084 w 3787084"/>
              <a:gd name="connsiteY8" fmla="*/ 489954 h 2130235"/>
              <a:gd name="connsiteX9" fmla="*/ 3787084 w 3787084"/>
              <a:gd name="connsiteY9" fmla="*/ 979908 h 2130235"/>
              <a:gd name="connsiteX10" fmla="*/ 3787084 w 3787084"/>
              <a:gd name="connsiteY10" fmla="*/ 1448560 h 2130235"/>
              <a:gd name="connsiteX11" fmla="*/ 3787084 w 3787084"/>
              <a:gd name="connsiteY11" fmla="*/ 2130235 h 2130235"/>
              <a:gd name="connsiteX12" fmla="*/ 3283943 w 3787084"/>
              <a:gd name="connsiteY12" fmla="*/ 2130235 h 2130235"/>
              <a:gd name="connsiteX13" fmla="*/ 2818673 w 3787084"/>
              <a:gd name="connsiteY13" fmla="*/ 2130235 h 2130235"/>
              <a:gd name="connsiteX14" fmla="*/ 2201919 w 3787084"/>
              <a:gd name="connsiteY14" fmla="*/ 2130235 h 2130235"/>
              <a:gd name="connsiteX15" fmla="*/ 1774519 w 3787084"/>
              <a:gd name="connsiteY15" fmla="*/ 2130235 h 2130235"/>
              <a:gd name="connsiteX16" fmla="*/ 1271378 w 3787084"/>
              <a:gd name="connsiteY16" fmla="*/ 2130235 h 2130235"/>
              <a:gd name="connsiteX17" fmla="*/ 654625 w 3787084"/>
              <a:gd name="connsiteY17" fmla="*/ 2130235 h 2130235"/>
              <a:gd name="connsiteX18" fmla="*/ 0 w 3787084"/>
              <a:gd name="connsiteY18" fmla="*/ 2130235 h 2130235"/>
              <a:gd name="connsiteX19" fmla="*/ 0 w 3787084"/>
              <a:gd name="connsiteY19" fmla="*/ 1597676 h 2130235"/>
              <a:gd name="connsiteX20" fmla="*/ 0 w 3787084"/>
              <a:gd name="connsiteY20" fmla="*/ 1107722 h 2130235"/>
              <a:gd name="connsiteX21" fmla="*/ 0 w 3787084"/>
              <a:gd name="connsiteY21" fmla="*/ 553861 h 2130235"/>
              <a:gd name="connsiteX22" fmla="*/ 0 w 3787084"/>
              <a:gd name="connsiteY22" fmla="*/ 0 h 213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7084" h="2130235" extrusionOk="0">
                <a:moveTo>
                  <a:pt x="0" y="0"/>
                </a:moveTo>
                <a:cubicBezTo>
                  <a:pt x="220964" y="-16461"/>
                  <a:pt x="258447" y="38549"/>
                  <a:pt x="465270" y="0"/>
                </a:cubicBezTo>
                <a:cubicBezTo>
                  <a:pt x="672093" y="-38549"/>
                  <a:pt x="795782" y="15912"/>
                  <a:pt x="1082024" y="0"/>
                </a:cubicBezTo>
                <a:cubicBezTo>
                  <a:pt x="1368266" y="-15912"/>
                  <a:pt x="1371497" y="42536"/>
                  <a:pt x="1509423" y="0"/>
                </a:cubicBezTo>
                <a:cubicBezTo>
                  <a:pt x="1647349" y="-42536"/>
                  <a:pt x="1860934" y="10685"/>
                  <a:pt x="2088306" y="0"/>
                </a:cubicBezTo>
                <a:cubicBezTo>
                  <a:pt x="2315678" y="-10685"/>
                  <a:pt x="2398679" y="25032"/>
                  <a:pt x="2629318" y="0"/>
                </a:cubicBezTo>
                <a:cubicBezTo>
                  <a:pt x="2859957" y="-25032"/>
                  <a:pt x="2959080" y="50521"/>
                  <a:pt x="3056718" y="0"/>
                </a:cubicBezTo>
                <a:cubicBezTo>
                  <a:pt x="3154356" y="-50521"/>
                  <a:pt x="3580370" y="9161"/>
                  <a:pt x="3787084" y="0"/>
                </a:cubicBezTo>
                <a:cubicBezTo>
                  <a:pt x="3808057" y="179086"/>
                  <a:pt x="3781555" y="318777"/>
                  <a:pt x="3787084" y="489954"/>
                </a:cubicBezTo>
                <a:cubicBezTo>
                  <a:pt x="3792613" y="661131"/>
                  <a:pt x="3731631" y="780905"/>
                  <a:pt x="3787084" y="979908"/>
                </a:cubicBezTo>
                <a:cubicBezTo>
                  <a:pt x="3842537" y="1178911"/>
                  <a:pt x="3759754" y="1351760"/>
                  <a:pt x="3787084" y="1448560"/>
                </a:cubicBezTo>
                <a:cubicBezTo>
                  <a:pt x="3814414" y="1545360"/>
                  <a:pt x="3715421" y="1902494"/>
                  <a:pt x="3787084" y="2130235"/>
                </a:cubicBezTo>
                <a:cubicBezTo>
                  <a:pt x="3657123" y="2135174"/>
                  <a:pt x="3476387" y="2095151"/>
                  <a:pt x="3283943" y="2130235"/>
                </a:cubicBezTo>
                <a:cubicBezTo>
                  <a:pt x="3091499" y="2165319"/>
                  <a:pt x="3033332" y="2110435"/>
                  <a:pt x="2818673" y="2130235"/>
                </a:cubicBezTo>
                <a:cubicBezTo>
                  <a:pt x="2604014" y="2150035"/>
                  <a:pt x="2332272" y="2092251"/>
                  <a:pt x="2201919" y="2130235"/>
                </a:cubicBezTo>
                <a:cubicBezTo>
                  <a:pt x="2071566" y="2168219"/>
                  <a:pt x="1930393" y="2119595"/>
                  <a:pt x="1774519" y="2130235"/>
                </a:cubicBezTo>
                <a:cubicBezTo>
                  <a:pt x="1618645" y="2140875"/>
                  <a:pt x="1456232" y="2102874"/>
                  <a:pt x="1271378" y="2130235"/>
                </a:cubicBezTo>
                <a:cubicBezTo>
                  <a:pt x="1086524" y="2157596"/>
                  <a:pt x="907238" y="2129780"/>
                  <a:pt x="654625" y="2130235"/>
                </a:cubicBezTo>
                <a:cubicBezTo>
                  <a:pt x="402012" y="2130690"/>
                  <a:pt x="148068" y="2069088"/>
                  <a:pt x="0" y="2130235"/>
                </a:cubicBezTo>
                <a:cubicBezTo>
                  <a:pt x="-47623" y="1942237"/>
                  <a:pt x="62176" y="1708715"/>
                  <a:pt x="0" y="1597676"/>
                </a:cubicBezTo>
                <a:cubicBezTo>
                  <a:pt x="-62176" y="1486637"/>
                  <a:pt x="57851" y="1211043"/>
                  <a:pt x="0" y="1107722"/>
                </a:cubicBezTo>
                <a:cubicBezTo>
                  <a:pt x="-57851" y="1004401"/>
                  <a:pt x="65170" y="793508"/>
                  <a:pt x="0" y="553861"/>
                </a:cubicBezTo>
                <a:cubicBezTo>
                  <a:pt x="-65170" y="314214"/>
                  <a:pt x="62009" y="14740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Real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Regal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Winner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Royal</a:t>
            </a:r>
          </a:p>
        </p:txBody>
      </p:sp>
      <p:pic>
        <p:nvPicPr>
          <p:cNvPr id="71" name="Picture 4" descr="Staff Meeting Font Generator Preview">
            <a:extLst>
              <a:ext uri="{FF2B5EF4-FFF2-40B4-BE49-F238E27FC236}">
                <a16:creationId xmlns:a16="http://schemas.microsoft.com/office/drawing/2014/main" id="{C69672B3-3158-A59F-78E4-A343919C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9" y="1152519"/>
            <a:ext cx="3676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C3BD0348-A451-C639-1F69-9118E2EA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70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1" y="2185382"/>
            <a:ext cx="4388787" cy="1712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More than 200 languages have been created for cinema/literature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70" name="Picture 4" descr="Staff Meeting Font Generator Preview">
            <a:extLst>
              <a:ext uri="{FF2B5EF4-FFF2-40B4-BE49-F238E27FC236}">
                <a16:creationId xmlns:a16="http://schemas.microsoft.com/office/drawing/2014/main" id="{C98878EA-18EF-8ABE-7865-D650A17A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5" y="1146917"/>
            <a:ext cx="3676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FF26F15B-5A96-E8BF-09E7-E1BF28CE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/>
          <a:stretch/>
        </p:blipFill>
        <p:spPr bwMode="auto">
          <a:xfrm>
            <a:off x="4931147" y="1470767"/>
            <a:ext cx="3550863" cy="2756559"/>
          </a:xfrm>
          <a:custGeom>
            <a:avLst/>
            <a:gdLst>
              <a:gd name="connsiteX0" fmla="*/ 0 w 3550863"/>
              <a:gd name="connsiteY0" fmla="*/ 0 h 2756559"/>
              <a:gd name="connsiteX1" fmla="*/ 520793 w 3550863"/>
              <a:gd name="connsiteY1" fmla="*/ 0 h 2756559"/>
              <a:gd name="connsiteX2" fmla="*/ 1183621 w 3550863"/>
              <a:gd name="connsiteY2" fmla="*/ 0 h 2756559"/>
              <a:gd name="connsiteX3" fmla="*/ 1668906 w 3550863"/>
              <a:gd name="connsiteY3" fmla="*/ 0 h 2756559"/>
              <a:gd name="connsiteX4" fmla="*/ 2296225 w 3550863"/>
              <a:gd name="connsiteY4" fmla="*/ 0 h 2756559"/>
              <a:gd name="connsiteX5" fmla="*/ 2888035 w 3550863"/>
              <a:gd name="connsiteY5" fmla="*/ 0 h 2756559"/>
              <a:gd name="connsiteX6" fmla="*/ 3550863 w 3550863"/>
              <a:gd name="connsiteY6" fmla="*/ 0 h 2756559"/>
              <a:gd name="connsiteX7" fmla="*/ 3550863 w 3550863"/>
              <a:gd name="connsiteY7" fmla="*/ 496181 h 2756559"/>
              <a:gd name="connsiteX8" fmla="*/ 3550863 w 3550863"/>
              <a:gd name="connsiteY8" fmla="*/ 1047492 h 2756559"/>
              <a:gd name="connsiteX9" fmla="*/ 3550863 w 3550863"/>
              <a:gd name="connsiteY9" fmla="*/ 1543673 h 2756559"/>
              <a:gd name="connsiteX10" fmla="*/ 3550863 w 3550863"/>
              <a:gd name="connsiteY10" fmla="*/ 2012288 h 2756559"/>
              <a:gd name="connsiteX11" fmla="*/ 3550863 w 3550863"/>
              <a:gd name="connsiteY11" fmla="*/ 2756559 h 2756559"/>
              <a:gd name="connsiteX12" fmla="*/ 2994561 w 3550863"/>
              <a:gd name="connsiteY12" fmla="*/ 2756559 h 2756559"/>
              <a:gd name="connsiteX13" fmla="*/ 2473768 w 3550863"/>
              <a:gd name="connsiteY13" fmla="*/ 2756559 h 2756559"/>
              <a:gd name="connsiteX14" fmla="*/ 1810940 w 3550863"/>
              <a:gd name="connsiteY14" fmla="*/ 2756559 h 2756559"/>
              <a:gd name="connsiteX15" fmla="*/ 1325656 w 3550863"/>
              <a:gd name="connsiteY15" fmla="*/ 2756559 h 2756559"/>
              <a:gd name="connsiteX16" fmla="*/ 769354 w 3550863"/>
              <a:gd name="connsiteY16" fmla="*/ 2756559 h 2756559"/>
              <a:gd name="connsiteX17" fmla="*/ 0 w 3550863"/>
              <a:gd name="connsiteY17" fmla="*/ 2756559 h 2756559"/>
              <a:gd name="connsiteX18" fmla="*/ 0 w 3550863"/>
              <a:gd name="connsiteY18" fmla="*/ 2177682 h 2756559"/>
              <a:gd name="connsiteX19" fmla="*/ 0 w 3550863"/>
              <a:gd name="connsiteY19" fmla="*/ 1709067 h 2756559"/>
              <a:gd name="connsiteX20" fmla="*/ 0 w 3550863"/>
              <a:gd name="connsiteY20" fmla="*/ 1212886 h 2756559"/>
              <a:gd name="connsiteX21" fmla="*/ 0 w 3550863"/>
              <a:gd name="connsiteY21" fmla="*/ 634009 h 2756559"/>
              <a:gd name="connsiteX22" fmla="*/ 0 w 3550863"/>
              <a:gd name="connsiteY22" fmla="*/ 0 h 275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50863" h="2756559" extrusionOk="0">
                <a:moveTo>
                  <a:pt x="0" y="0"/>
                </a:moveTo>
                <a:cubicBezTo>
                  <a:pt x="255656" y="-57386"/>
                  <a:pt x="372909" y="42251"/>
                  <a:pt x="520793" y="0"/>
                </a:cubicBezTo>
                <a:cubicBezTo>
                  <a:pt x="668677" y="-42251"/>
                  <a:pt x="855055" y="52348"/>
                  <a:pt x="1183621" y="0"/>
                </a:cubicBezTo>
                <a:cubicBezTo>
                  <a:pt x="1512187" y="-52348"/>
                  <a:pt x="1464386" y="9248"/>
                  <a:pt x="1668906" y="0"/>
                </a:cubicBezTo>
                <a:cubicBezTo>
                  <a:pt x="1873427" y="-9248"/>
                  <a:pt x="2035326" y="6476"/>
                  <a:pt x="2296225" y="0"/>
                </a:cubicBezTo>
                <a:cubicBezTo>
                  <a:pt x="2557124" y="-6476"/>
                  <a:pt x="2645407" y="46295"/>
                  <a:pt x="2888035" y="0"/>
                </a:cubicBezTo>
                <a:cubicBezTo>
                  <a:pt x="3130663" y="-46295"/>
                  <a:pt x="3377620" y="53291"/>
                  <a:pt x="3550863" y="0"/>
                </a:cubicBezTo>
                <a:cubicBezTo>
                  <a:pt x="3597629" y="214522"/>
                  <a:pt x="3516481" y="284727"/>
                  <a:pt x="3550863" y="496181"/>
                </a:cubicBezTo>
                <a:cubicBezTo>
                  <a:pt x="3585245" y="707635"/>
                  <a:pt x="3506068" y="804581"/>
                  <a:pt x="3550863" y="1047492"/>
                </a:cubicBezTo>
                <a:cubicBezTo>
                  <a:pt x="3595658" y="1290403"/>
                  <a:pt x="3535954" y="1320675"/>
                  <a:pt x="3550863" y="1543673"/>
                </a:cubicBezTo>
                <a:cubicBezTo>
                  <a:pt x="3565772" y="1766671"/>
                  <a:pt x="3516615" y="1818140"/>
                  <a:pt x="3550863" y="2012288"/>
                </a:cubicBezTo>
                <a:cubicBezTo>
                  <a:pt x="3585111" y="2206436"/>
                  <a:pt x="3546936" y="2543565"/>
                  <a:pt x="3550863" y="2756559"/>
                </a:cubicBezTo>
                <a:cubicBezTo>
                  <a:pt x="3360742" y="2774551"/>
                  <a:pt x="3148333" y="2708756"/>
                  <a:pt x="2994561" y="2756559"/>
                </a:cubicBezTo>
                <a:cubicBezTo>
                  <a:pt x="2840789" y="2804362"/>
                  <a:pt x="2705722" y="2703072"/>
                  <a:pt x="2473768" y="2756559"/>
                </a:cubicBezTo>
                <a:cubicBezTo>
                  <a:pt x="2241814" y="2810046"/>
                  <a:pt x="2014144" y="2748588"/>
                  <a:pt x="1810940" y="2756559"/>
                </a:cubicBezTo>
                <a:cubicBezTo>
                  <a:pt x="1607736" y="2764530"/>
                  <a:pt x="1464895" y="2735465"/>
                  <a:pt x="1325656" y="2756559"/>
                </a:cubicBezTo>
                <a:cubicBezTo>
                  <a:pt x="1186417" y="2777653"/>
                  <a:pt x="884093" y="2733484"/>
                  <a:pt x="769354" y="2756559"/>
                </a:cubicBezTo>
                <a:cubicBezTo>
                  <a:pt x="654615" y="2779634"/>
                  <a:pt x="268600" y="2692565"/>
                  <a:pt x="0" y="2756559"/>
                </a:cubicBezTo>
                <a:cubicBezTo>
                  <a:pt x="-27337" y="2508197"/>
                  <a:pt x="19803" y="2331237"/>
                  <a:pt x="0" y="2177682"/>
                </a:cubicBezTo>
                <a:cubicBezTo>
                  <a:pt x="-19803" y="2024127"/>
                  <a:pt x="4227" y="1827383"/>
                  <a:pt x="0" y="1709067"/>
                </a:cubicBezTo>
                <a:cubicBezTo>
                  <a:pt x="-4227" y="1590751"/>
                  <a:pt x="16359" y="1330035"/>
                  <a:pt x="0" y="1212886"/>
                </a:cubicBezTo>
                <a:cubicBezTo>
                  <a:pt x="-16359" y="1095737"/>
                  <a:pt x="68491" y="833715"/>
                  <a:pt x="0" y="634009"/>
                </a:cubicBezTo>
                <a:cubicBezTo>
                  <a:pt x="-68491" y="434303"/>
                  <a:pt x="23175" y="27390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Staff Meeting Font Generator Preview">
            <a:extLst>
              <a:ext uri="{FF2B5EF4-FFF2-40B4-BE49-F238E27FC236}">
                <a16:creationId xmlns:a16="http://schemas.microsoft.com/office/drawing/2014/main" id="{0FFABE8C-B1DD-470D-2B8C-4C2B2B8E9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9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53" y="2153081"/>
            <a:ext cx="4599028" cy="1438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is a polyglot?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5"/>
            <a:ext cx="3720668" cy="681571"/>
          </a:xfrm>
          <a:custGeom>
            <a:avLst/>
            <a:gdLst>
              <a:gd name="connsiteX0" fmla="*/ 0 w 3720668"/>
              <a:gd name="connsiteY0" fmla="*/ 0 h 681571"/>
              <a:gd name="connsiteX1" fmla="*/ 582905 w 3720668"/>
              <a:gd name="connsiteY1" fmla="*/ 0 h 681571"/>
              <a:gd name="connsiteX2" fmla="*/ 1091396 w 3720668"/>
              <a:gd name="connsiteY2" fmla="*/ 0 h 681571"/>
              <a:gd name="connsiteX3" fmla="*/ 1785921 w 3720668"/>
              <a:gd name="connsiteY3" fmla="*/ 0 h 681571"/>
              <a:gd name="connsiteX4" fmla="*/ 2331619 w 3720668"/>
              <a:gd name="connsiteY4" fmla="*/ 0 h 681571"/>
              <a:gd name="connsiteX5" fmla="*/ 2914523 w 3720668"/>
              <a:gd name="connsiteY5" fmla="*/ 0 h 681571"/>
              <a:gd name="connsiteX6" fmla="*/ 3720668 w 3720668"/>
              <a:gd name="connsiteY6" fmla="*/ 0 h 681571"/>
              <a:gd name="connsiteX7" fmla="*/ 3720668 w 3720668"/>
              <a:gd name="connsiteY7" fmla="*/ 681571 h 681571"/>
              <a:gd name="connsiteX8" fmla="*/ 3174970 w 3720668"/>
              <a:gd name="connsiteY8" fmla="*/ 681571 h 681571"/>
              <a:gd name="connsiteX9" fmla="*/ 2629272 w 3720668"/>
              <a:gd name="connsiteY9" fmla="*/ 681571 h 681571"/>
              <a:gd name="connsiteX10" fmla="*/ 2083574 w 3720668"/>
              <a:gd name="connsiteY10" fmla="*/ 681571 h 681571"/>
              <a:gd name="connsiteX11" fmla="*/ 1389049 w 3720668"/>
              <a:gd name="connsiteY11" fmla="*/ 681571 h 681571"/>
              <a:gd name="connsiteX12" fmla="*/ 843351 w 3720668"/>
              <a:gd name="connsiteY12" fmla="*/ 681571 h 681571"/>
              <a:gd name="connsiteX13" fmla="*/ 0 w 3720668"/>
              <a:gd name="connsiteY13" fmla="*/ 681571 h 681571"/>
              <a:gd name="connsiteX14" fmla="*/ 0 w 3720668"/>
              <a:gd name="connsiteY14" fmla="*/ 0 h 68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681571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691697" y="223477"/>
                  <a:pt x="3724958" y="534688"/>
                  <a:pt x="3720668" y="681571"/>
                </a:cubicBezTo>
                <a:cubicBezTo>
                  <a:pt x="3590860" y="666947"/>
                  <a:pt x="3341627" y="708182"/>
                  <a:pt x="3174970" y="681571"/>
                </a:cubicBezTo>
                <a:cubicBezTo>
                  <a:pt x="3008313" y="654960"/>
                  <a:pt x="2751395" y="702472"/>
                  <a:pt x="2629272" y="681571"/>
                </a:cubicBezTo>
                <a:cubicBezTo>
                  <a:pt x="2507149" y="660670"/>
                  <a:pt x="2325750" y="661405"/>
                  <a:pt x="2083574" y="681571"/>
                </a:cubicBezTo>
                <a:cubicBezTo>
                  <a:pt x="1841398" y="701737"/>
                  <a:pt x="1594870" y="650288"/>
                  <a:pt x="1389049" y="681571"/>
                </a:cubicBezTo>
                <a:cubicBezTo>
                  <a:pt x="1183229" y="712854"/>
                  <a:pt x="1072439" y="695940"/>
                  <a:pt x="843351" y="681571"/>
                </a:cubicBezTo>
                <a:cubicBezTo>
                  <a:pt x="614263" y="667202"/>
                  <a:pt x="169829" y="698288"/>
                  <a:pt x="0" y="681571"/>
                </a:cubicBezTo>
                <a:cubicBezTo>
                  <a:pt x="19323" y="534629"/>
                  <a:pt x="1360" y="241651"/>
                  <a:pt x="0" y="0"/>
                </a:cubicBezTo>
                <a:close/>
              </a:path>
              <a:path w="3720668" h="681571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8792" y="240579"/>
                  <a:pt x="3732671" y="383344"/>
                  <a:pt x="3720668" y="681571"/>
                </a:cubicBezTo>
                <a:cubicBezTo>
                  <a:pt x="3446798" y="654877"/>
                  <a:pt x="3300596" y="660590"/>
                  <a:pt x="3026143" y="681571"/>
                </a:cubicBezTo>
                <a:cubicBezTo>
                  <a:pt x="2751690" y="702552"/>
                  <a:pt x="2710722" y="701002"/>
                  <a:pt x="2406032" y="681571"/>
                </a:cubicBezTo>
                <a:cubicBezTo>
                  <a:pt x="2101342" y="662140"/>
                  <a:pt x="1962163" y="701774"/>
                  <a:pt x="1823127" y="681571"/>
                </a:cubicBezTo>
                <a:cubicBezTo>
                  <a:pt x="1684091" y="661368"/>
                  <a:pt x="1475439" y="694413"/>
                  <a:pt x="1314636" y="681571"/>
                </a:cubicBezTo>
                <a:cubicBezTo>
                  <a:pt x="1153833" y="668729"/>
                  <a:pt x="968056" y="662484"/>
                  <a:pt x="694525" y="681571"/>
                </a:cubicBezTo>
                <a:cubicBezTo>
                  <a:pt x="420994" y="700658"/>
                  <a:pt x="328467" y="684944"/>
                  <a:pt x="0" y="681571"/>
                </a:cubicBezTo>
                <a:cubicBezTo>
                  <a:pt x="30402" y="369158"/>
                  <a:pt x="-29409" y="32903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Being able to speak 2 languages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681570"/>
          </a:xfrm>
          <a:custGeom>
            <a:avLst/>
            <a:gdLst>
              <a:gd name="connsiteX0" fmla="*/ 0 w 3720668"/>
              <a:gd name="connsiteY0" fmla="*/ 0 h 681570"/>
              <a:gd name="connsiteX1" fmla="*/ 582905 w 3720668"/>
              <a:gd name="connsiteY1" fmla="*/ 0 h 681570"/>
              <a:gd name="connsiteX2" fmla="*/ 1091396 w 3720668"/>
              <a:gd name="connsiteY2" fmla="*/ 0 h 681570"/>
              <a:gd name="connsiteX3" fmla="*/ 1785921 w 3720668"/>
              <a:gd name="connsiteY3" fmla="*/ 0 h 681570"/>
              <a:gd name="connsiteX4" fmla="*/ 2331619 w 3720668"/>
              <a:gd name="connsiteY4" fmla="*/ 0 h 681570"/>
              <a:gd name="connsiteX5" fmla="*/ 2914523 w 3720668"/>
              <a:gd name="connsiteY5" fmla="*/ 0 h 681570"/>
              <a:gd name="connsiteX6" fmla="*/ 3720668 w 3720668"/>
              <a:gd name="connsiteY6" fmla="*/ 0 h 681570"/>
              <a:gd name="connsiteX7" fmla="*/ 3720668 w 3720668"/>
              <a:gd name="connsiteY7" fmla="*/ 681570 h 681570"/>
              <a:gd name="connsiteX8" fmla="*/ 3174970 w 3720668"/>
              <a:gd name="connsiteY8" fmla="*/ 681570 h 681570"/>
              <a:gd name="connsiteX9" fmla="*/ 2629272 w 3720668"/>
              <a:gd name="connsiteY9" fmla="*/ 681570 h 681570"/>
              <a:gd name="connsiteX10" fmla="*/ 2083574 w 3720668"/>
              <a:gd name="connsiteY10" fmla="*/ 681570 h 681570"/>
              <a:gd name="connsiteX11" fmla="*/ 1389049 w 3720668"/>
              <a:gd name="connsiteY11" fmla="*/ 681570 h 681570"/>
              <a:gd name="connsiteX12" fmla="*/ 843351 w 3720668"/>
              <a:gd name="connsiteY12" fmla="*/ 681570 h 681570"/>
              <a:gd name="connsiteX13" fmla="*/ 0 w 3720668"/>
              <a:gd name="connsiteY13" fmla="*/ 681570 h 681570"/>
              <a:gd name="connsiteX14" fmla="*/ 0 w 3720668"/>
              <a:gd name="connsiteY14" fmla="*/ 0 h 6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681570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53572" y="226194"/>
                  <a:pt x="3724190" y="536859"/>
                  <a:pt x="3720668" y="681570"/>
                </a:cubicBezTo>
                <a:cubicBezTo>
                  <a:pt x="3590860" y="666946"/>
                  <a:pt x="3341627" y="708181"/>
                  <a:pt x="3174970" y="681570"/>
                </a:cubicBezTo>
                <a:cubicBezTo>
                  <a:pt x="3008313" y="654959"/>
                  <a:pt x="2751395" y="702471"/>
                  <a:pt x="2629272" y="681570"/>
                </a:cubicBezTo>
                <a:cubicBezTo>
                  <a:pt x="2507149" y="660669"/>
                  <a:pt x="2325750" y="661404"/>
                  <a:pt x="2083574" y="681570"/>
                </a:cubicBezTo>
                <a:cubicBezTo>
                  <a:pt x="1841398" y="701736"/>
                  <a:pt x="1594870" y="650287"/>
                  <a:pt x="1389049" y="681570"/>
                </a:cubicBezTo>
                <a:cubicBezTo>
                  <a:pt x="1183229" y="712853"/>
                  <a:pt x="1072439" y="695939"/>
                  <a:pt x="843351" y="681570"/>
                </a:cubicBezTo>
                <a:cubicBezTo>
                  <a:pt x="614263" y="667201"/>
                  <a:pt x="169829" y="698287"/>
                  <a:pt x="0" y="681570"/>
                </a:cubicBezTo>
                <a:cubicBezTo>
                  <a:pt x="20937" y="530965"/>
                  <a:pt x="6755" y="240686"/>
                  <a:pt x="0" y="0"/>
                </a:cubicBezTo>
                <a:close/>
              </a:path>
              <a:path w="3720668" h="681570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5815" y="246726"/>
                  <a:pt x="3728852" y="386220"/>
                  <a:pt x="3720668" y="681570"/>
                </a:cubicBezTo>
                <a:cubicBezTo>
                  <a:pt x="3446798" y="654876"/>
                  <a:pt x="3300596" y="660589"/>
                  <a:pt x="3026143" y="681570"/>
                </a:cubicBezTo>
                <a:cubicBezTo>
                  <a:pt x="2751690" y="702551"/>
                  <a:pt x="2710722" y="701001"/>
                  <a:pt x="2406032" y="681570"/>
                </a:cubicBezTo>
                <a:cubicBezTo>
                  <a:pt x="2101342" y="662139"/>
                  <a:pt x="1962163" y="701773"/>
                  <a:pt x="1823127" y="681570"/>
                </a:cubicBezTo>
                <a:cubicBezTo>
                  <a:pt x="1684091" y="661367"/>
                  <a:pt x="1475439" y="694412"/>
                  <a:pt x="1314636" y="681570"/>
                </a:cubicBezTo>
                <a:cubicBezTo>
                  <a:pt x="1153833" y="668728"/>
                  <a:pt x="968056" y="662483"/>
                  <a:pt x="694525" y="681570"/>
                </a:cubicBezTo>
                <a:cubicBezTo>
                  <a:pt x="420994" y="700657"/>
                  <a:pt x="328467" y="684943"/>
                  <a:pt x="0" y="681570"/>
                </a:cubicBezTo>
                <a:cubicBezTo>
                  <a:pt x="-31913" y="363113"/>
                  <a:pt x="-27538" y="32390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A teacher of languages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5"/>
            <a:ext cx="3720668" cy="681571"/>
          </a:xfrm>
          <a:custGeom>
            <a:avLst/>
            <a:gdLst>
              <a:gd name="connsiteX0" fmla="*/ 0 w 3720668"/>
              <a:gd name="connsiteY0" fmla="*/ 0 h 681571"/>
              <a:gd name="connsiteX1" fmla="*/ 582905 w 3720668"/>
              <a:gd name="connsiteY1" fmla="*/ 0 h 681571"/>
              <a:gd name="connsiteX2" fmla="*/ 1091396 w 3720668"/>
              <a:gd name="connsiteY2" fmla="*/ 0 h 681571"/>
              <a:gd name="connsiteX3" fmla="*/ 1785921 w 3720668"/>
              <a:gd name="connsiteY3" fmla="*/ 0 h 681571"/>
              <a:gd name="connsiteX4" fmla="*/ 2331619 w 3720668"/>
              <a:gd name="connsiteY4" fmla="*/ 0 h 681571"/>
              <a:gd name="connsiteX5" fmla="*/ 2914523 w 3720668"/>
              <a:gd name="connsiteY5" fmla="*/ 0 h 681571"/>
              <a:gd name="connsiteX6" fmla="*/ 3720668 w 3720668"/>
              <a:gd name="connsiteY6" fmla="*/ 0 h 681571"/>
              <a:gd name="connsiteX7" fmla="*/ 3720668 w 3720668"/>
              <a:gd name="connsiteY7" fmla="*/ 681571 h 681571"/>
              <a:gd name="connsiteX8" fmla="*/ 3174970 w 3720668"/>
              <a:gd name="connsiteY8" fmla="*/ 681571 h 681571"/>
              <a:gd name="connsiteX9" fmla="*/ 2629272 w 3720668"/>
              <a:gd name="connsiteY9" fmla="*/ 681571 h 681571"/>
              <a:gd name="connsiteX10" fmla="*/ 2083574 w 3720668"/>
              <a:gd name="connsiteY10" fmla="*/ 681571 h 681571"/>
              <a:gd name="connsiteX11" fmla="*/ 1389049 w 3720668"/>
              <a:gd name="connsiteY11" fmla="*/ 681571 h 681571"/>
              <a:gd name="connsiteX12" fmla="*/ 843351 w 3720668"/>
              <a:gd name="connsiteY12" fmla="*/ 681571 h 681571"/>
              <a:gd name="connsiteX13" fmla="*/ 0 w 3720668"/>
              <a:gd name="connsiteY13" fmla="*/ 681571 h 681571"/>
              <a:gd name="connsiteX14" fmla="*/ 0 w 3720668"/>
              <a:gd name="connsiteY14" fmla="*/ 0 h 68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681571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691697" y="223477"/>
                  <a:pt x="3724958" y="534688"/>
                  <a:pt x="3720668" y="681571"/>
                </a:cubicBezTo>
                <a:cubicBezTo>
                  <a:pt x="3590860" y="666947"/>
                  <a:pt x="3341627" y="708182"/>
                  <a:pt x="3174970" y="681571"/>
                </a:cubicBezTo>
                <a:cubicBezTo>
                  <a:pt x="3008313" y="654960"/>
                  <a:pt x="2751395" y="702472"/>
                  <a:pt x="2629272" y="681571"/>
                </a:cubicBezTo>
                <a:cubicBezTo>
                  <a:pt x="2507149" y="660670"/>
                  <a:pt x="2325750" y="661405"/>
                  <a:pt x="2083574" y="681571"/>
                </a:cubicBezTo>
                <a:cubicBezTo>
                  <a:pt x="1841398" y="701737"/>
                  <a:pt x="1594870" y="650288"/>
                  <a:pt x="1389049" y="681571"/>
                </a:cubicBezTo>
                <a:cubicBezTo>
                  <a:pt x="1183229" y="712854"/>
                  <a:pt x="1072439" y="695940"/>
                  <a:pt x="843351" y="681571"/>
                </a:cubicBezTo>
                <a:cubicBezTo>
                  <a:pt x="614263" y="667202"/>
                  <a:pt x="169829" y="698288"/>
                  <a:pt x="0" y="681571"/>
                </a:cubicBezTo>
                <a:cubicBezTo>
                  <a:pt x="19323" y="534629"/>
                  <a:pt x="1360" y="241651"/>
                  <a:pt x="0" y="0"/>
                </a:cubicBezTo>
                <a:close/>
              </a:path>
              <a:path w="3720668" h="681571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8792" y="240579"/>
                  <a:pt x="3732671" y="383344"/>
                  <a:pt x="3720668" y="681571"/>
                </a:cubicBezTo>
                <a:cubicBezTo>
                  <a:pt x="3446798" y="654877"/>
                  <a:pt x="3300596" y="660590"/>
                  <a:pt x="3026143" y="681571"/>
                </a:cubicBezTo>
                <a:cubicBezTo>
                  <a:pt x="2751690" y="702552"/>
                  <a:pt x="2710722" y="701002"/>
                  <a:pt x="2406032" y="681571"/>
                </a:cubicBezTo>
                <a:cubicBezTo>
                  <a:pt x="2101342" y="662140"/>
                  <a:pt x="1962163" y="701774"/>
                  <a:pt x="1823127" y="681571"/>
                </a:cubicBezTo>
                <a:cubicBezTo>
                  <a:pt x="1684091" y="661368"/>
                  <a:pt x="1475439" y="694413"/>
                  <a:pt x="1314636" y="681571"/>
                </a:cubicBezTo>
                <a:cubicBezTo>
                  <a:pt x="1153833" y="668729"/>
                  <a:pt x="968056" y="662484"/>
                  <a:pt x="694525" y="681571"/>
                </a:cubicBezTo>
                <a:cubicBezTo>
                  <a:pt x="420994" y="700658"/>
                  <a:pt x="328467" y="684944"/>
                  <a:pt x="0" y="681571"/>
                </a:cubicBezTo>
                <a:cubicBezTo>
                  <a:pt x="30402" y="369158"/>
                  <a:pt x="-29409" y="32903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Knowing or using several languages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681570"/>
          </a:xfrm>
          <a:custGeom>
            <a:avLst/>
            <a:gdLst>
              <a:gd name="connsiteX0" fmla="*/ 0 w 3720668"/>
              <a:gd name="connsiteY0" fmla="*/ 0 h 681570"/>
              <a:gd name="connsiteX1" fmla="*/ 582905 w 3720668"/>
              <a:gd name="connsiteY1" fmla="*/ 0 h 681570"/>
              <a:gd name="connsiteX2" fmla="*/ 1091396 w 3720668"/>
              <a:gd name="connsiteY2" fmla="*/ 0 h 681570"/>
              <a:gd name="connsiteX3" fmla="*/ 1785921 w 3720668"/>
              <a:gd name="connsiteY3" fmla="*/ 0 h 681570"/>
              <a:gd name="connsiteX4" fmla="*/ 2331619 w 3720668"/>
              <a:gd name="connsiteY4" fmla="*/ 0 h 681570"/>
              <a:gd name="connsiteX5" fmla="*/ 2914523 w 3720668"/>
              <a:gd name="connsiteY5" fmla="*/ 0 h 681570"/>
              <a:gd name="connsiteX6" fmla="*/ 3720668 w 3720668"/>
              <a:gd name="connsiteY6" fmla="*/ 0 h 681570"/>
              <a:gd name="connsiteX7" fmla="*/ 3720668 w 3720668"/>
              <a:gd name="connsiteY7" fmla="*/ 681570 h 681570"/>
              <a:gd name="connsiteX8" fmla="*/ 3174970 w 3720668"/>
              <a:gd name="connsiteY8" fmla="*/ 681570 h 681570"/>
              <a:gd name="connsiteX9" fmla="*/ 2629272 w 3720668"/>
              <a:gd name="connsiteY9" fmla="*/ 681570 h 681570"/>
              <a:gd name="connsiteX10" fmla="*/ 2083574 w 3720668"/>
              <a:gd name="connsiteY10" fmla="*/ 681570 h 681570"/>
              <a:gd name="connsiteX11" fmla="*/ 1389049 w 3720668"/>
              <a:gd name="connsiteY11" fmla="*/ 681570 h 681570"/>
              <a:gd name="connsiteX12" fmla="*/ 843351 w 3720668"/>
              <a:gd name="connsiteY12" fmla="*/ 681570 h 681570"/>
              <a:gd name="connsiteX13" fmla="*/ 0 w 3720668"/>
              <a:gd name="connsiteY13" fmla="*/ 681570 h 681570"/>
              <a:gd name="connsiteX14" fmla="*/ 0 w 3720668"/>
              <a:gd name="connsiteY14" fmla="*/ 0 h 6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681570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53572" y="226194"/>
                  <a:pt x="3724190" y="536859"/>
                  <a:pt x="3720668" y="681570"/>
                </a:cubicBezTo>
                <a:cubicBezTo>
                  <a:pt x="3590860" y="666946"/>
                  <a:pt x="3341627" y="708181"/>
                  <a:pt x="3174970" y="681570"/>
                </a:cubicBezTo>
                <a:cubicBezTo>
                  <a:pt x="3008313" y="654959"/>
                  <a:pt x="2751395" y="702471"/>
                  <a:pt x="2629272" y="681570"/>
                </a:cubicBezTo>
                <a:cubicBezTo>
                  <a:pt x="2507149" y="660669"/>
                  <a:pt x="2325750" y="661404"/>
                  <a:pt x="2083574" y="681570"/>
                </a:cubicBezTo>
                <a:cubicBezTo>
                  <a:pt x="1841398" y="701736"/>
                  <a:pt x="1594870" y="650287"/>
                  <a:pt x="1389049" y="681570"/>
                </a:cubicBezTo>
                <a:cubicBezTo>
                  <a:pt x="1183229" y="712853"/>
                  <a:pt x="1072439" y="695939"/>
                  <a:pt x="843351" y="681570"/>
                </a:cubicBezTo>
                <a:cubicBezTo>
                  <a:pt x="614263" y="667201"/>
                  <a:pt x="169829" y="698287"/>
                  <a:pt x="0" y="681570"/>
                </a:cubicBezTo>
                <a:cubicBezTo>
                  <a:pt x="20937" y="530965"/>
                  <a:pt x="6755" y="240686"/>
                  <a:pt x="0" y="0"/>
                </a:cubicBezTo>
                <a:close/>
              </a:path>
              <a:path w="3720668" h="681570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5815" y="246726"/>
                  <a:pt x="3728852" y="386220"/>
                  <a:pt x="3720668" y="681570"/>
                </a:cubicBezTo>
                <a:cubicBezTo>
                  <a:pt x="3446798" y="654876"/>
                  <a:pt x="3300596" y="660589"/>
                  <a:pt x="3026143" y="681570"/>
                </a:cubicBezTo>
                <a:cubicBezTo>
                  <a:pt x="2751690" y="702551"/>
                  <a:pt x="2710722" y="701001"/>
                  <a:pt x="2406032" y="681570"/>
                </a:cubicBezTo>
                <a:cubicBezTo>
                  <a:pt x="2101342" y="662139"/>
                  <a:pt x="1962163" y="701773"/>
                  <a:pt x="1823127" y="681570"/>
                </a:cubicBezTo>
                <a:cubicBezTo>
                  <a:pt x="1684091" y="661367"/>
                  <a:pt x="1475439" y="694412"/>
                  <a:pt x="1314636" y="681570"/>
                </a:cubicBezTo>
                <a:cubicBezTo>
                  <a:pt x="1153833" y="668728"/>
                  <a:pt x="968056" y="662483"/>
                  <a:pt x="694525" y="681570"/>
                </a:cubicBezTo>
                <a:cubicBezTo>
                  <a:pt x="420994" y="700657"/>
                  <a:pt x="328467" y="684943"/>
                  <a:pt x="0" y="681570"/>
                </a:cubicBezTo>
                <a:cubicBezTo>
                  <a:pt x="-31913" y="363113"/>
                  <a:pt x="-27538" y="32390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A person who speaks only one language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FFD32490-BE90-43BB-CC33-AA3019CE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871058" y="1254255"/>
            <a:ext cx="3610952" cy="2403540"/>
          </a:xfrm>
          <a:custGeom>
            <a:avLst/>
            <a:gdLst>
              <a:gd name="connsiteX0" fmla="*/ 0 w 3610952"/>
              <a:gd name="connsiteY0" fmla="*/ 0 h 2403540"/>
              <a:gd name="connsiteX1" fmla="*/ 407522 w 3610952"/>
              <a:gd name="connsiteY1" fmla="*/ 0 h 2403540"/>
              <a:gd name="connsiteX2" fmla="*/ 959482 w 3610952"/>
              <a:gd name="connsiteY2" fmla="*/ 0 h 2403540"/>
              <a:gd name="connsiteX3" fmla="*/ 1403113 w 3610952"/>
              <a:gd name="connsiteY3" fmla="*/ 0 h 2403540"/>
              <a:gd name="connsiteX4" fmla="*/ 1918963 w 3610952"/>
              <a:gd name="connsiteY4" fmla="*/ 0 h 2403540"/>
              <a:gd name="connsiteX5" fmla="*/ 2362594 w 3610952"/>
              <a:gd name="connsiteY5" fmla="*/ 0 h 2403540"/>
              <a:gd name="connsiteX6" fmla="*/ 2878445 w 3610952"/>
              <a:gd name="connsiteY6" fmla="*/ 0 h 2403540"/>
              <a:gd name="connsiteX7" fmla="*/ 3610952 w 3610952"/>
              <a:gd name="connsiteY7" fmla="*/ 0 h 2403540"/>
              <a:gd name="connsiteX8" fmla="*/ 3610952 w 3610952"/>
              <a:gd name="connsiteY8" fmla="*/ 456673 h 2403540"/>
              <a:gd name="connsiteX9" fmla="*/ 3610952 w 3610952"/>
              <a:gd name="connsiteY9" fmla="*/ 889310 h 2403540"/>
              <a:gd name="connsiteX10" fmla="*/ 3610952 w 3610952"/>
              <a:gd name="connsiteY10" fmla="*/ 1345982 h 2403540"/>
              <a:gd name="connsiteX11" fmla="*/ 3610952 w 3610952"/>
              <a:gd name="connsiteY11" fmla="*/ 1754584 h 2403540"/>
              <a:gd name="connsiteX12" fmla="*/ 3610952 w 3610952"/>
              <a:gd name="connsiteY12" fmla="*/ 2403540 h 2403540"/>
              <a:gd name="connsiteX13" fmla="*/ 3022883 w 3610952"/>
              <a:gd name="connsiteY13" fmla="*/ 2403540 h 2403540"/>
              <a:gd name="connsiteX14" fmla="*/ 2543142 w 3610952"/>
              <a:gd name="connsiteY14" fmla="*/ 2403540 h 2403540"/>
              <a:gd name="connsiteX15" fmla="*/ 2099511 w 3610952"/>
              <a:gd name="connsiteY15" fmla="*/ 2403540 h 2403540"/>
              <a:gd name="connsiteX16" fmla="*/ 1691989 w 3610952"/>
              <a:gd name="connsiteY16" fmla="*/ 2403540 h 2403540"/>
              <a:gd name="connsiteX17" fmla="*/ 1248358 w 3610952"/>
              <a:gd name="connsiteY17" fmla="*/ 2403540 h 2403540"/>
              <a:gd name="connsiteX18" fmla="*/ 804726 w 3610952"/>
              <a:gd name="connsiteY18" fmla="*/ 2403540 h 2403540"/>
              <a:gd name="connsiteX19" fmla="*/ 0 w 3610952"/>
              <a:gd name="connsiteY19" fmla="*/ 2403540 h 2403540"/>
              <a:gd name="connsiteX20" fmla="*/ 0 w 3610952"/>
              <a:gd name="connsiteY20" fmla="*/ 1994938 h 2403540"/>
              <a:gd name="connsiteX21" fmla="*/ 0 w 3610952"/>
              <a:gd name="connsiteY21" fmla="*/ 1514230 h 2403540"/>
              <a:gd name="connsiteX22" fmla="*/ 0 w 3610952"/>
              <a:gd name="connsiteY22" fmla="*/ 1033522 h 2403540"/>
              <a:gd name="connsiteX23" fmla="*/ 0 w 3610952"/>
              <a:gd name="connsiteY23" fmla="*/ 528779 h 2403540"/>
              <a:gd name="connsiteX24" fmla="*/ 0 w 3610952"/>
              <a:gd name="connsiteY24" fmla="*/ 0 h 240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10952" h="2403540" extrusionOk="0">
                <a:moveTo>
                  <a:pt x="0" y="0"/>
                </a:moveTo>
                <a:cubicBezTo>
                  <a:pt x="85407" y="-47235"/>
                  <a:pt x="304427" y="21995"/>
                  <a:pt x="407522" y="0"/>
                </a:cubicBezTo>
                <a:cubicBezTo>
                  <a:pt x="510617" y="-21995"/>
                  <a:pt x="744590" y="44582"/>
                  <a:pt x="959482" y="0"/>
                </a:cubicBezTo>
                <a:cubicBezTo>
                  <a:pt x="1174374" y="-44582"/>
                  <a:pt x="1299260" y="23854"/>
                  <a:pt x="1403113" y="0"/>
                </a:cubicBezTo>
                <a:cubicBezTo>
                  <a:pt x="1506966" y="-23854"/>
                  <a:pt x="1736552" y="33784"/>
                  <a:pt x="1918963" y="0"/>
                </a:cubicBezTo>
                <a:cubicBezTo>
                  <a:pt x="2101374" y="-33784"/>
                  <a:pt x="2244478" y="46577"/>
                  <a:pt x="2362594" y="0"/>
                </a:cubicBezTo>
                <a:cubicBezTo>
                  <a:pt x="2480710" y="-46577"/>
                  <a:pt x="2716166" y="36165"/>
                  <a:pt x="2878445" y="0"/>
                </a:cubicBezTo>
                <a:cubicBezTo>
                  <a:pt x="3040724" y="-36165"/>
                  <a:pt x="3416346" y="10462"/>
                  <a:pt x="3610952" y="0"/>
                </a:cubicBezTo>
                <a:cubicBezTo>
                  <a:pt x="3613668" y="161710"/>
                  <a:pt x="3601803" y="353174"/>
                  <a:pt x="3610952" y="456673"/>
                </a:cubicBezTo>
                <a:cubicBezTo>
                  <a:pt x="3620101" y="560172"/>
                  <a:pt x="3569996" y="784400"/>
                  <a:pt x="3610952" y="889310"/>
                </a:cubicBezTo>
                <a:cubicBezTo>
                  <a:pt x="3651908" y="994220"/>
                  <a:pt x="3567837" y="1155412"/>
                  <a:pt x="3610952" y="1345982"/>
                </a:cubicBezTo>
                <a:cubicBezTo>
                  <a:pt x="3654067" y="1536552"/>
                  <a:pt x="3602682" y="1560992"/>
                  <a:pt x="3610952" y="1754584"/>
                </a:cubicBezTo>
                <a:cubicBezTo>
                  <a:pt x="3619222" y="1948176"/>
                  <a:pt x="3594721" y="2123424"/>
                  <a:pt x="3610952" y="2403540"/>
                </a:cubicBezTo>
                <a:cubicBezTo>
                  <a:pt x="3327977" y="2464653"/>
                  <a:pt x="3164413" y="2343309"/>
                  <a:pt x="3022883" y="2403540"/>
                </a:cubicBezTo>
                <a:cubicBezTo>
                  <a:pt x="2881353" y="2463771"/>
                  <a:pt x="2728358" y="2401957"/>
                  <a:pt x="2543142" y="2403540"/>
                </a:cubicBezTo>
                <a:cubicBezTo>
                  <a:pt x="2357926" y="2405123"/>
                  <a:pt x="2312857" y="2368808"/>
                  <a:pt x="2099511" y="2403540"/>
                </a:cubicBezTo>
                <a:cubicBezTo>
                  <a:pt x="1886165" y="2438272"/>
                  <a:pt x="1778391" y="2388997"/>
                  <a:pt x="1691989" y="2403540"/>
                </a:cubicBezTo>
                <a:cubicBezTo>
                  <a:pt x="1605587" y="2418083"/>
                  <a:pt x="1437075" y="2388969"/>
                  <a:pt x="1248358" y="2403540"/>
                </a:cubicBezTo>
                <a:cubicBezTo>
                  <a:pt x="1059641" y="2418111"/>
                  <a:pt x="900175" y="2398198"/>
                  <a:pt x="804726" y="2403540"/>
                </a:cubicBezTo>
                <a:cubicBezTo>
                  <a:pt x="709277" y="2408882"/>
                  <a:pt x="388631" y="2319839"/>
                  <a:pt x="0" y="2403540"/>
                </a:cubicBezTo>
                <a:cubicBezTo>
                  <a:pt x="-41464" y="2310671"/>
                  <a:pt x="15485" y="2135325"/>
                  <a:pt x="0" y="1994938"/>
                </a:cubicBezTo>
                <a:cubicBezTo>
                  <a:pt x="-15485" y="1854551"/>
                  <a:pt x="52614" y="1687182"/>
                  <a:pt x="0" y="1514230"/>
                </a:cubicBezTo>
                <a:cubicBezTo>
                  <a:pt x="-52614" y="1341278"/>
                  <a:pt x="50735" y="1269100"/>
                  <a:pt x="0" y="1033522"/>
                </a:cubicBezTo>
                <a:cubicBezTo>
                  <a:pt x="-50735" y="797944"/>
                  <a:pt x="45904" y="733675"/>
                  <a:pt x="0" y="528779"/>
                </a:cubicBezTo>
                <a:cubicBezTo>
                  <a:pt x="-45904" y="323883"/>
                  <a:pt x="12931" y="14919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4824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Staff Meeting Font Generator Preview">
            <a:extLst>
              <a:ext uri="{FF2B5EF4-FFF2-40B4-BE49-F238E27FC236}">
                <a16:creationId xmlns:a16="http://schemas.microsoft.com/office/drawing/2014/main" id="{690DC402-C62E-1EE7-F6B0-8F7508BB9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5" y="1108983"/>
            <a:ext cx="40957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3265DE54-9554-647E-8A72-D06ADF32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4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was the first language spoken in outer space?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58797" y="1384336"/>
            <a:ext cx="3458446" cy="2305631"/>
          </a:xfrm>
          <a:custGeom>
            <a:avLst/>
            <a:gdLst>
              <a:gd name="connsiteX0" fmla="*/ 0 w 3458446"/>
              <a:gd name="connsiteY0" fmla="*/ 0 h 2305631"/>
              <a:gd name="connsiteX1" fmla="*/ 507239 w 3458446"/>
              <a:gd name="connsiteY1" fmla="*/ 0 h 2305631"/>
              <a:gd name="connsiteX2" fmla="*/ 1152815 w 3458446"/>
              <a:gd name="connsiteY2" fmla="*/ 0 h 2305631"/>
              <a:gd name="connsiteX3" fmla="*/ 1625470 w 3458446"/>
              <a:gd name="connsiteY3" fmla="*/ 0 h 2305631"/>
              <a:gd name="connsiteX4" fmla="*/ 2236462 w 3458446"/>
              <a:gd name="connsiteY4" fmla="*/ 0 h 2305631"/>
              <a:gd name="connsiteX5" fmla="*/ 2812869 w 3458446"/>
              <a:gd name="connsiteY5" fmla="*/ 0 h 2305631"/>
              <a:gd name="connsiteX6" fmla="*/ 3458446 w 3458446"/>
              <a:gd name="connsiteY6" fmla="*/ 0 h 2305631"/>
              <a:gd name="connsiteX7" fmla="*/ 3458446 w 3458446"/>
              <a:gd name="connsiteY7" fmla="*/ 530295 h 2305631"/>
              <a:gd name="connsiteX8" fmla="*/ 3458446 w 3458446"/>
              <a:gd name="connsiteY8" fmla="*/ 1106703 h 2305631"/>
              <a:gd name="connsiteX9" fmla="*/ 3458446 w 3458446"/>
              <a:gd name="connsiteY9" fmla="*/ 1636998 h 2305631"/>
              <a:gd name="connsiteX10" fmla="*/ 3458446 w 3458446"/>
              <a:gd name="connsiteY10" fmla="*/ 2305631 h 2305631"/>
              <a:gd name="connsiteX11" fmla="*/ 2812869 w 3458446"/>
              <a:gd name="connsiteY11" fmla="*/ 2305631 h 2305631"/>
              <a:gd name="connsiteX12" fmla="*/ 2201877 w 3458446"/>
              <a:gd name="connsiteY12" fmla="*/ 2305631 h 2305631"/>
              <a:gd name="connsiteX13" fmla="*/ 1694639 w 3458446"/>
              <a:gd name="connsiteY13" fmla="*/ 2305631 h 2305631"/>
              <a:gd name="connsiteX14" fmla="*/ 1049062 w 3458446"/>
              <a:gd name="connsiteY14" fmla="*/ 2305631 h 2305631"/>
              <a:gd name="connsiteX15" fmla="*/ 576408 w 3458446"/>
              <a:gd name="connsiteY15" fmla="*/ 2305631 h 2305631"/>
              <a:gd name="connsiteX16" fmla="*/ 0 w 3458446"/>
              <a:gd name="connsiteY16" fmla="*/ 2305631 h 2305631"/>
              <a:gd name="connsiteX17" fmla="*/ 0 w 3458446"/>
              <a:gd name="connsiteY17" fmla="*/ 1683111 h 2305631"/>
              <a:gd name="connsiteX18" fmla="*/ 0 w 3458446"/>
              <a:gd name="connsiteY18" fmla="*/ 1083647 h 2305631"/>
              <a:gd name="connsiteX19" fmla="*/ 0 w 3458446"/>
              <a:gd name="connsiteY19" fmla="*/ 576408 h 2305631"/>
              <a:gd name="connsiteX20" fmla="*/ 0 w 3458446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58446" h="2305631" extrusionOk="0">
                <a:moveTo>
                  <a:pt x="0" y="0"/>
                </a:moveTo>
                <a:cubicBezTo>
                  <a:pt x="202638" y="-29061"/>
                  <a:pt x="401718" y="2615"/>
                  <a:pt x="507239" y="0"/>
                </a:cubicBezTo>
                <a:cubicBezTo>
                  <a:pt x="612760" y="-2615"/>
                  <a:pt x="974037" y="955"/>
                  <a:pt x="1152815" y="0"/>
                </a:cubicBezTo>
                <a:cubicBezTo>
                  <a:pt x="1331593" y="-955"/>
                  <a:pt x="1413652" y="41311"/>
                  <a:pt x="1625470" y="0"/>
                </a:cubicBezTo>
                <a:cubicBezTo>
                  <a:pt x="1837288" y="-41311"/>
                  <a:pt x="2033621" y="3382"/>
                  <a:pt x="2236462" y="0"/>
                </a:cubicBezTo>
                <a:cubicBezTo>
                  <a:pt x="2439303" y="-3382"/>
                  <a:pt x="2691671" y="11868"/>
                  <a:pt x="2812869" y="0"/>
                </a:cubicBezTo>
                <a:cubicBezTo>
                  <a:pt x="2934067" y="-11868"/>
                  <a:pt x="3199348" y="52060"/>
                  <a:pt x="3458446" y="0"/>
                </a:cubicBezTo>
                <a:cubicBezTo>
                  <a:pt x="3463897" y="151668"/>
                  <a:pt x="3410604" y="410901"/>
                  <a:pt x="3458446" y="530295"/>
                </a:cubicBezTo>
                <a:cubicBezTo>
                  <a:pt x="3506288" y="649689"/>
                  <a:pt x="3421019" y="900561"/>
                  <a:pt x="3458446" y="1106703"/>
                </a:cubicBezTo>
                <a:cubicBezTo>
                  <a:pt x="3495873" y="1312845"/>
                  <a:pt x="3411534" y="1512411"/>
                  <a:pt x="3458446" y="1636998"/>
                </a:cubicBezTo>
                <a:cubicBezTo>
                  <a:pt x="3505358" y="1761585"/>
                  <a:pt x="3442833" y="1989363"/>
                  <a:pt x="3458446" y="2305631"/>
                </a:cubicBezTo>
                <a:cubicBezTo>
                  <a:pt x="3171339" y="2361397"/>
                  <a:pt x="2976125" y="2232400"/>
                  <a:pt x="2812869" y="2305631"/>
                </a:cubicBezTo>
                <a:cubicBezTo>
                  <a:pt x="2649613" y="2378862"/>
                  <a:pt x="2494481" y="2238799"/>
                  <a:pt x="2201877" y="2305631"/>
                </a:cubicBezTo>
                <a:cubicBezTo>
                  <a:pt x="1909273" y="2372463"/>
                  <a:pt x="1921129" y="2256428"/>
                  <a:pt x="1694639" y="2305631"/>
                </a:cubicBezTo>
                <a:cubicBezTo>
                  <a:pt x="1468149" y="2354834"/>
                  <a:pt x="1309378" y="2250409"/>
                  <a:pt x="1049062" y="2305631"/>
                </a:cubicBezTo>
                <a:cubicBezTo>
                  <a:pt x="788746" y="2360853"/>
                  <a:pt x="800808" y="2272295"/>
                  <a:pt x="576408" y="2305631"/>
                </a:cubicBezTo>
                <a:cubicBezTo>
                  <a:pt x="352008" y="2338967"/>
                  <a:pt x="206792" y="2261867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English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Russian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Chinese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French</a:t>
            </a:r>
          </a:p>
        </p:txBody>
      </p:sp>
      <p:pic>
        <p:nvPicPr>
          <p:cNvPr id="71" name="Picture 2" descr="Staff Meeting Font Generator Preview">
            <a:extLst>
              <a:ext uri="{FF2B5EF4-FFF2-40B4-BE49-F238E27FC236}">
                <a16:creationId xmlns:a16="http://schemas.microsoft.com/office/drawing/2014/main" id="{E0C52F02-E2D3-E3CA-93F4-2D8C5E12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9" y="1157217"/>
            <a:ext cx="4038529" cy="6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628716AB-26ED-A96D-7DFF-2646E767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1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59" y="2326572"/>
            <a:ext cx="4130592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When was European Day of Languages first celebrated?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38818" y="1270207"/>
            <a:ext cx="3385147" cy="2538861"/>
          </a:xfrm>
          <a:custGeom>
            <a:avLst/>
            <a:gdLst>
              <a:gd name="connsiteX0" fmla="*/ 0 w 3385147"/>
              <a:gd name="connsiteY0" fmla="*/ 0 h 2538861"/>
              <a:gd name="connsiteX1" fmla="*/ 496488 w 3385147"/>
              <a:gd name="connsiteY1" fmla="*/ 0 h 2538861"/>
              <a:gd name="connsiteX2" fmla="*/ 1128382 w 3385147"/>
              <a:gd name="connsiteY2" fmla="*/ 0 h 2538861"/>
              <a:gd name="connsiteX3" fmla="*/ 1591019 w 3385147"/>
              <a:gd name="connsiteY3" fmla="*/ 0 h 2538861"/>
              <a:gd name="connsiteX4" fmla="*/ 2189062 w 3385147"/>
              <a:gd name="connsiteY4" fmla="*/ 0 h 2538861"/>
              <a:gd name="connsiteX5" fmla="*/ 2753253 w 3385147"/>
              <a:gd name="connsiteY5" fmla="*/ 0 h 2538861"/>
              <a:gd name="connsiteX6" fmla="*/ 3385147 w 3385147"/>
              <a:gd name="connsiteY6" fmla="*/ 0 h 2538861"/>
              <a:gd name="connsiteX7" fmla="*/ 3385147 w 3385147"/>
              <a:gd name="connsiteY7" fmla="*/ 456995 h 2538861"/>
              <a:gd name="connsiteX8" fmla="*/ 3385147 w 3385147"/>
              <a:gd name="connsiteY8" fmla="*/ 964767 h 2538861"/>
              <a:gd name="connsiteX9" fmla="*/ 3385147 w 3385147"/>
              <a:gd name="connsiteY9" fmla="*/ 1421762 h 2538861"/>
              <a:gd name="connsiteX10" fmla="*/ 3385147 w 3385147"/>
              <a:gd name="connsiteY10" fmla="*/ 1853369 h 2538861"/>
              <a:gd name="connsiteX11" fmla="*/ 3385147 w 3385147"/>
              <a:gd name="connsiteY11" fmla="*/ 2538861 h 2538861"/>
              <a:gd name="connsiteX12" fmla="*/ 2854807 w 3385147"/>
              <a:gd name="connsiteY12" fmla="*/ 2538861 h 2538861"/>
              <a:gd name="connsiteX13" fmla="*/ 2358319 w 3385147"/>
              <a:gd name="connsiteY13" fmla="*/ 2538861 h 2538861"/>
              <a:gd name="connsiteX14" fmla="*/ 1726425 w 3385147"/>
              <a:gd name="connsiteY14" fmla="*/ 2538861 h 2538861"/>
              <a:gd name="connsiteX15" fmla="*/ 1263788 w 3385147"/>
              <a:gd name="connsiteY15" fmla="*/ 2538861 h 2538861"/>
              <a:gd name="connsiteX16" fmla="*/ 733449 w 3385147"/>
              <a:gd name="connsiteY16" fmla="*/ 2538861 h 2538861"/>
              <a:gd name="connsiteX17" fmla="*/ 0 w 3385147"/>
              <a:gd name="connsiteY17" fmla="*/ 2538861 h 2538861"/>
              <a:gd name="connsiteX18" fmla="*/ 0 w 3385147"/>
              <a:gd name="connsiteY18" fmla="*/ 2005700 h 2538861"/>
              <a:gd name="connsiteX19" fmla="*/ 0 w 3385147"/>
              <a:gd name="connsiteY19" fmla="*/ 1574094 h 2538861"/>
              <a:gd name="connsiteX20" fmla="*/ 0 w 3385147"/>
              <a:gd name="connsiteY20" fmla="*/ 1117099 h 2538861"/>
              <a:gd name="connsiteX21" fmla="*/ 0 w 3385147"/>
              <a:gd name="connsiteY21" fmla="*/ 583938 h 2538861"/>
              <a:gd name="connsiteX22" fmla="*/ 0 w 3385147"/>
              <a:gd name="connsiteY22" fmla="*/ 0 h 253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5147" h="2538861" extrusionOk="0">
                <a:moveTo>
                  <a:pt x="0" y="0"/>
                </a:moveTo>
                <a:cubicBezTo>
                  <a:pt x="231336" y="-30918"/>
                  <a:pt x="268325" y="21296"/>
                  <a:pt x="496488" y="0"/>
                </a:cubicBezTo>
                <a:cubicBezTo>
                  <a:pt x="724651" y="-21296"/>
                  <a:pt x="944685" y="42411"/>
                  <a:pt x="1128382" y="0"/>
                </a:cubicBezTo>
                <a:cubicBezTo>
                  <a:pt x="1312079" y="-42411"/>
                  <a:pt x="1465170" y="49535"/>
                  <a:pt x="1591019" y="0"/>
                </a:cubicBezTo>
                <a:cubicBezTo>
                  <a:pt x="1716868" y="-49535"/>
                  <a:pt x="2007962" y="16428"/>
                  <a:pt x="2189062" y="0"/>
                </a:cubicBezTo>
                <a:cubicBezTo>
                  <a:pt x="2370162" y="-16428"/>
                  <a:pt x="2610700" y="14274"/>
                  <a:pt x="2753253" y="0"/>
                </a:cubicBezTo>
                <a:cubicBezTo>
                  <a:pt x="2895806" y="-14274"/>
                  <a:pt x="3139871" y="15310"/>
                  <a:pt x="3385147" y="0"/>
                </a:cubicBezTo>
                <a:cubicBezTo>
                  <a:pt x="3419225" y="223920"/>
                  <a:pt x="3381825" y="252247"/>
                  <a:pt x="3385147" y="456995"/>
                </a:cubicBezTo>
                <a:cubicBezTo>
                  <a:pt x="3388469" y="661743"/>
                  <a:pt x="3331225" y="806725"/>
                  <a:pt x="3385147" y="964767"/>
                </a:cubicBezTo>
                <a:cubicBezTo>
                  <a:pt x="3439069" y="1122809"/>
                  <a:pt x="3353432" y="1315331"/>
                  <a:pt x="3385147" y="1421762"/>
                </a:cubicBezTo>
                <a:cubicBezTo>
                  <a:pt x="3416862" y="1528193"/>
                  <a:pt x="3358983" y="1678569"/>
                  <a:pt x="3385147" y="1853369"/>
                </a:cubicBezTo>
                <a:cubicBezTo>
                  <a:pt x="3411311" y="2028169"/>
                  <a:pt x="3362708" y="2201638"/>
                  <a:pt x="3385147" y="2538861"/>
                </a:cubicBezTo>
                <a:cubicBezTo>
                  <a:pt x="3244376" y="2590816"/>
                  <a:pt x="2984105" y="2508923"/>
                  <a:pt x="2854807" y="2538861"/>
                </a:cubicBezTo>
                <a:cubicBezTo>
                  <a:pt x="2725509" y="2568799"/>
                  <a:pt x="2485519" y="2489241"/>
                  <a:pt x="2358319" y="2538861"/>
                </a:cubicBezTo>
                <a:cubicBezTo>
                  <a:pt x="2231119" y="2588481"/>
                  <a:pt x="1962260" y="2533508"/>
                  <a:pt x="1726425" y="2538861"/>
                </a:cubicBezTo>
                <a:cubicBezTo>
                  <a:pt x="1490590" y="2544214"/>
                  <a:pt x="1463296" y="2487093"/>
                  <a:pt x="1263788" y="2538861"/>
                </a:cubicBezTo>
                <a:cubicBezTo>
                  <a:pt x="1064280" y="2590629"/>
                  <a:pt x="871622" y="2535655"/>
                  <a:pt x="733449" y="2538861"/>
                </a:cubicBezTo>
                <a:cubicBezTo>
                  <a:pt x="595276" y="2542067"/>
                  <a:pt x="305375" y="2459642"/>
                  <a:pt x="0" y="2538861"/>
                </a:cubicBezTo>
                <a:cubicBezTo>
                  <a:pt x="-40121" y="2322531"/>
                  <a:pt x="57108" y="2265756"/>
                  <a:pt x="0" y="2005700"/>
                </a:cubicBezTo>
                <a:cubicBezTo>
                  <a:pt x="-57108" y="1745644"/>
                  <a:pt x="9543" y="1774703"/>
                  <a:pt x="0" y="1574094"/>
                </a:cubicBezTo>
                <a:cubicBezTo>
                  <a:pt x="-9543" y="1373485"/>
                  <a:pt x="25379" y="1244000"/>
                  <a:pt x="0" y="1117099"/>
                </a:cubicBezTo>
                <a:cubicBezTo>
                  <a:pt x="-25379" y="990199"/>
                  <a:pt x="13012" y="743230"/>
                  <a:pt x="0" y="583938"/>
                </a:cubicBezTo>
                <a:cubicBezTo>
                  <a:pt x="-13012" y="424646"/>
                  <a:pt x="56621" y="24310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2000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2001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2002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2020</a:t>
            </a:r>
          </a:p>
        </p:txBody>
      </p:sp>
      <p:pic>
        <p:nvPicPr>
          <p:cNvPr id="65" name="Picture 4" descr="Staff Meeting Font Generator Preview">
            <a:extLst>
              <a:ext uri="{FF2B5EF4-FFF2-40B4-BE49-F238E27FC236}">
                <a16:creationId xmlns:a16="http://schemas.microsoft.com/office/drawing/2014/main" id="{993B27DD-A02E-FD16-CEE1-DF11F758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78" y="1089729"/>
            <a:ext cx="3686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6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1" y="2185382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Italian didn’t become the official language of Italy until 2007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575842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FF26F15B-5A96-E8BF-09E7-E1BF28CE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931147" y="1665425"/>
            <a:ext cx="3550863" cy="2367242"/>
          </a:xfrm>
          <a:custGeom>
            <a:avLst/>
            <a:gdLst>
              <a:gd name="connsiteX0" fmla="*/ 0 w 3550863"/>
              <a:gd name="connsiteY0" fmla="*/ 0 h 2367242"/>
              <a:gd name="connsiteX1" fmla="*/ 520793 w 3550863"/>
              <a:gd name="connsiteY1" fmla="*/ 0 h 2367242"/>
              <a:gd name="connsiteX2" fmla="*/ 1183621 w 3550863"/>
              <a:gd name="connsiteY2" fmla="*/ 0 h 2367242"/>
              <a:gd name="connsiteX3" fmla="*/ 1668906 w 3550863"/>
              <a:gd name="connsiteY3" fmla="*/ 0 h 2367242"/>
              <a:gd name="connsiteX4" fmla="*/ 2296225 w 3550863"/>
              <a:gd name="connsiteY4" fmla="*/ 0 h 2367242"/>
              <a:gd name="connsiteX5" fmla="*/ 2888035 w 3550863"/>
              <a:gd name="connsiteY5" fmla="*/ 0 h 2367242"/>
              <a:gd name="connsiteX6" fmla="*/ 3550863 w 3550863"/>
              <a:gd name="connsiteY6" fmla="*/ 0 h 2367242"/>
              <a:gd name="connsiteX7" fmla="*/ 3550863 w 3550863"/>
              <a:gd name="connsiteY7" fmla="*/ 544466 h 2367242"/>
              <a:gd name="connsiteX8" fmla="*/ 3550863 w 3550863"/>
              <a:gd name="connsiteY8" fmla="*/ 1136276 h 2367242"/>
              <a:gd name="connsiteX9" fmla="*/ 3550863 w 3550863"/>
              <a:gd name="connsiteY9" fmla="*/ 1680742 h 2367242"/>
              <a:gd name="connsiteX10" fmla="*/ 3550863 w 3550863"/>
              <a:gd name="connsiteY10" fmla="*/ 2367242 h 2367242"/>
              <a:gd name="connsiteX11" fmla="*/ 2888035 w 3550863"/>
              <a:gd name="connsiteY11" fmla="*/ 2367242 h 2367242"/>
              <a:gd name="connsiteX12" fmla="*/ 2260716 w 3550863"/>
              <a:gd name="connsiteY12" fmla="*/ 2367242 h 2367242"/>
              <a:gd name="connsiteX13" fmla="*/ 1739923 w 3550863"/>
              <a:gd name="connsiteY13" fmla="*/ 2367242 h 2367242"/>
              <a:gd name="connsiteX14" fmla="*/ 1077095 w 3550863"/>
              <a:gd name="connsiteY14" fmla="*/ 2367242 h 2367242"/>
              <a:gd name="connsiteX15" fmla="*/ 591811 w 3550863"/>
              <a:gd name="connsiteY15" fmla="*/ 2367242 h 2367242"/>
              <a:gd name="connsiteX16" fmla="*/ 0 w 3550863"/>
              <a:gd name="connsiteY16" fmla="*/ 2367242 h 2367242"/>
              <a:gd name="connsiteX17" fmla="*/ 0 w 3550863"/>
              <a:gd name="connsiteY17" fmla="*/ 1728087 h 2367242"/>
              <a:gd name="connsiteX18" fmla="*/ 0 w 3550863"/>
              <a:gd name="connsiteY18" fmla="*/ 1112604 h 2367242"/>
              <a:gd name="connsiteX19" fmla="*/ 0 w 3550863"/>
              <a:gd name="connsiteY19" fmla="*/ 591811 h 2367242"/>
              <a:gd name="connsiteX20" fmla="*/ 0 w 3550863"/>
              <a:gd name="connsiteY20" fmla="*/ 0 h 236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0863" h="2367242" extrusionOk="0">
                <a:moveTo>
                  <a:pt x="0" y="0"/>
                </a:moveTo>
                <a:cubicBezTo>
                  <a:pt x="255656" y="-57386"/>
                  <a:pt x="372909" y="42251"/>
                  <a:pt x="520793" y="0"/>
                </a:cubicBezTo>
                <a:cubicBezTo>
                  <a:pt x="668677" y="-42251"/>
                  <a:pt x="855055" y="52348"/>
                  <a:pt x="1183621" y="0"/>
                </a:cubicBezTo>
                <a:cubicBezTo>
                  <a:pt x="1512187" y="-52348"/>
                  <a:pt x="1464386" y="9248"/>
                  <a:pt x="1668906" y="0"/>
                </a:cubicBezTo>
                <a:cubicBezTo>
                  <a:pt x="1873427" y="-9248"/>
                  <a:pt x="2035326" y="6476"/>
                  <a:pt x="2296225" y="0"/>
                </a:cubicBezTo>
                <a:cubicBezTo>
                  <a:pt x="2557124" y="-6476"/>
                  <a:pt x="2645407" y="46295"/>
                  <a:pt x="2888035" y="0"/>
                </a:cubicBezTo>
                <a:cubicBezTo>
                  <a:pt x="3130663" y="-46295"/>
                  <a:pt x="3377620" y="53291"/>
                  <a:pt x="3550863" y="0"/>
                </a:cubicBezTo>
                <a:cubicBezTo>
                  <a:pt x="3607831" y="114357"/>
                  <a:pt x="3495102" y="395139"/>
                  <a:pt x="3550863" y="544466"/>
                </a:cubicBezTo>
                <a:cubicBezTo>
                  <a:pt x="3606624" y="693793"/>
                  <a:pt x="3510364" y="867093"/>
                  <a:pt x="3550863" y="1136276"/>
                </a:cubicBezTo>
                <a:cubicBezTo>
                  <a:pt x="3591362" y="1405459"/>
                  <a:pt x="3496602" y="1507190"/>
                  <a:pt x="3550863" y="1680742"/>
                </a:cubicBezTo>
                <a:cubicBezTo>
                  <a:pt x="3605124" y="1854294"/>
                  <a:pt x="3501118" y="2024562"/>
                  <a:pt x="3550863" y="2367242"/>
                </a:cubicBezTo>
                <a:cubicBezTo>
                  <a:pt x="3347623" y="2426325"/>
                  <a:pt x="3143907" y="2289190"/>
                  <a:pt x="2888035" y="2367242"/>
                </a:cubicBezTo>
                <a:cubicBezTo>
                  <a:pt x="2632163" y="2445294"/>
                  <a:pt x="2475767" y="2362222"/>
                  <a:pt x="2260716" y="2367242"/>
                </a:cubicBezTo>
                <a:cubicBezTo>
                  <a:pt x="2045665" y="2372262"/>
                  <a:pt x="1971877" y="2313755"/>
                  <a:pt x="1739923" y="2367242"/>
                </a:cubicBezTo>
                <a:cubicBezTo>
                  <a:pt x="1507969" y="2420729"/>
                  <a:pt x="1280299" y="2359271"/>
                  <a:pt x="1077095" y="2367242"/>
                </a:cubicBezTo>
                <a:cubicBezTo>
                  <a:pt x="873891" y="2375213"/>
                  <a:pt x="731050" y="2346148"/>
                  <a:pt x="591811" y="2367242"/>
                </a:cubicBezTo>
                <a:cubicBezTo>
                  <a:pt x="452572" y="2388336"/>
                  <a:pt x="211274" y="2353936"/>
                  <a:pt x="0" y="2367242"/>
                </a:cubicBezTo>
                <a:cubicBezTo>
                  <a:pt x="-62236" y="2140845"/>
                  <a:pt x="23624" y="1858151"/>
                  <a:pt x="0" y="1728087"/>
                </a:cubicBezTo>
                <a:cubicBezTo>
                  <a:pt x="-23624" y="1598024"/>
                  <a:pt x="42014" y="1404476"/>
                  <a:pt x="0" y="1112604"/>
                </a:cubicBezTo>
                <a:cubicBezTo>
                  <a:pt x="-42014" y="820732"/>
                  <a:pt x="57247" y="840511"/>
                  <a:pt x="0" y="591811"/>
                </a:cubicBezTo>
                <a:cubicBezTo>
                  <a:pt x="-57247" y="343111"/>
                  <a:pt x="32276" y="27593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taff Meeting Font Generator Preview">
            <a:extLst>
              <a:ext uri="{FF2B5EF4-FFF2-40B4-BE49-F238E27FC236}">
                <a16:creationId xmlns:a16="http://schemas.microsoft.com/office/drawing/2014/main" id="{250BDADC-4135-527B-5F35-34AAD9A1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5" y="1217016"/>
            <a:ext cx="3887638" cy="6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Staff Meeting Font Generator Preview">
            <a:extLst>
              <a:ext uri="{FF2B5EF4-FFF2-40B4-BE49-F238E27FC236}">
                <a16:creationId xmlns:a16="http://schemas.microsoft.com/office/drawing/2014/main" id="{911D242F-BCCC-F95A-7FC6-ACC48B3F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Most of the worlds languages are spoken in…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984315" y="1592048"/>
            <a:ext cx="3761643" cy="1971020"/>
          </a:xfrm>
          <a:custGeom>
            <a:avLst/>
            <a:gdLst>
              <a:gd name="connsiteX0" fmla="*/ 0 w 3761643"/>
              <a:gd name="connsiteY0" fmla="*/ 0 h 1971020"/>
              <a:gd name="connsiteX1" fmla="*/ 462145 w 3761643"/>
              <a:gd name="connsiteY1" fmla="*/ 0 h 1971020"/>
              <a:gd name="connsiteX2" fmla="*/ 1074755 w 3761643"/>
              <a:gd name="connsiteY2" fmla="*/ 0 h 1971020"/>
              <a:gd name="connsiteX3" fmla="*/ 1499283 w 3761643"/>
              <a:gd name="connsiteY3" fmla="*/ 0 h 1971020"/>
              <a:gd name="connsiteX4" fmla="*/ 2074277 w 3761643"/>
              <a:gd name="connsiteY4" fmla="*/ 0 h 1971020"/>
              <a:gd name="connsiteX5" fmla="*/ 2611655 w 3761643"/>
              <a:gd name="connsiteY5" fmla="*/ 0 h 1971020"/>
              <a:gd name="connsiteX6" fmla="*/ 3036183 w 3761643"/>
              <a:gd name="connsiteY6" fmla="*/ 0 h 1971020"/>
              <a:gd name="connsiteX7" fmla="*/ 3761643 w 3761643"/>
              <a:gd name="connsiteY7" fmla="*/ 0 h 1971020"/>
              <a:gd name="connsiteX8" fmla="*/ 3761643 w 3761643"/>
              <a:gd name="connsiteY8" fmla="*/ 453335 h 1971020"/>
              <a:gd name="connsiteX9" fmla="*/ 3761643 w 3761643"/>
              <a:gd name="connsiteY9" fmla="*/ 906669 h 1971020"/>
              <a:gd name="connsiteX10" fmla="*/ 3761643 w 3761643"/>
              <a:gd name="connsiteY10" fmla="*/ 1340294 h 1971020"/>
              <a:gd name="connsiteX11" fmla="*/ 3761643 w 3761643"/>
              <a:gd name="connsiteY11" fmla="*/ 1971020 h 1971020"/>
              <a:gd name="connsiteX12" fmla="*/ 3261882 w 3761643"/>
              <a:gd name="connsiteY12" fmla="*/ 1971020 h 1971020"/>
              <a:gd name="connsiteX13" fmla="*/ 2799737 w 3761643"/>
              <a:gd name="connsiteY13" fmla="*/ 1971020 h 1971020"/>
              <a:gd name="connsiteX14" fmla="*/ 2187127 w 3761643"/>
              <a:gd name="connsiteY14" fmla="*/ 1971020 h 1971020"/>
              <a:gd name="connsiteX15" fmla="*/ 1762598 w 3761643"/>
              <a:gd name="connsiteY15" fmla="*/ 1971020 h 1971020"/>
              <a:gd name="connsiteX16" fmla="*/ 1262837 w 3761643"/>
              <a:gd name="connsiteY16" fmla="*/ 1971020 h 1971020"/>
              <a:gd name="connsiteX17" fmla="*/ 650227 w 3761643"/>
              <a:gd name="connsiteY17" fmla="*/ 1971020 h 1971020"/>
              <a:gd name="connsiteX18" fmla="*/ 0 w 3761643"/>
              <a:gd name="connsiteY18" fmla="*/ 1971020 h 1971020"/>
              <a:gd name="connsiteX19" fmla="*/ 0 w 3761643"/>
              <a:gd name="connsiteY19" fmla="*/ 1478265 h 1971020"/>
              <a:gd name="connsiteX20" fmla="*/ 0 w 3761643"/>
              <a:gd name="connsiteY20" fmla="*/ 1024930 h 1971020"/>
              <a:gd name="connsiteX21" fmla="*/ 0 w 3761643"/>
              <a:gd name="connsiteY21" fmla="*/ 512465 h 1971020"/>
              <a:gd name="connsiteX22" fmla="*/ 0 w 3761643"/>
              <a:gd name="connsiteY22" fmla="*/ 0 h 197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643" h="1971020" extrusionOk="0">
                <a:moveTo>
                  <a:pt x="0" y="0"/>
                </a:moveTo>
                <a:cubicBezTo>
                  <a:pt x="189241" y="-15602"/>
                  <a:pt x="297612" y="54769"/>
                  <a:pt x="462145" y="0"/>
                </a:cubicBezTo>
                <a:cubicBezTo>
                  <a:pt x="626678" y="-54769"/>
                  <a:pt x="951383" y="69352"/>
                  <a:pt x="1074755" y="0"/>
                </a:cubicBezTo>
                <a:cubicBezTo>
                  <a:pt x="1198127" y="-69352"/>
                  <a:pt x="1311235" y="39314"/>
                  <a:pt x="1499283" y="0"/>
                </a:cubicBezTo>
                <a:cubicBezTo>
                  <a:pt x="1687331" y="-39314"/>
                  <a:pt x="1856687" y="13364"/>
                  <a:pt x="2074277" y="0"/>
                </a:cubicBezTo>
                <a:cubicBezTo>
                  <a:pt x="2291867" y="-13364"/>
                  <a:pt x="2453449" y="2071"/>
                  <a:pt x="2611655" y="0"/>
                </a:cubicBezTo>
                <a:cubicBezTo>
                  <a:pt x="2769861" y="-2071"/>
                  <a:pt x="2938737" y="49678"/>
                  <a:pt x="3036183" y="0"/>
                </a:cubicBezTo>
                <a:cubicBezTo>
                  <a:pt x="3133629" y="-49678"/>
                  <a:pt x="3576602" y="39756"/>
                  <a:pt x="3761643" y="0"/>
                </a:cubicBezTo>
                <a:cubicBezTo>
                  <a:pt x="3785512" y="143381"/>
                  <a:pt x="3727084" y="332985"/>
                  <a:pt x="3761643" y="453335"/>
                </a:cubicBezTo>
                <a:cubicBezTo>
                  <a:pt x="3796202" y="573686"/>
                  <a:pt x="3718025" y="805710"/>
                  <a:pt x="3761643" y="906669"/>
                </a:cubicBezTo>
                <a:cubicBezTo>
                  <a:pt x="3805261" y="1007628"/>
                  <a:pt x="3728953" y="1206222"/>
                  <a:pt x="3761643" y="1340294"/>
                </a:cubicBezTo>
                <a:cubicBezTo>
                  <a:pt x="3794333" y="1474366"/>
                  <a:pt x="3698327" y="1720525"/>
                  <a:pt x="3761643" y="1971020"/>
                </a:cubicBezTo>
                <a:cubicBezTo>
                  <a:pt x="3558180" y="1977945"/>
                  <a:pt x="3367687" y="1949757"/>
                  <a:pt x="3261882" y="1971020"/>
                </a:cubicBezTo>
                <a:cubicBezTo>
                  <a:pt x="3156077" y="1992283"/>
                  <a:pt x="3000629" y="1922424"/>
                  <a:pt x="2799737" y="1971020"/>
                </a:cubicBezTo>
                <a:cubicBezTo>
                  <a:pt x="2598845" y="2019616"/>
                  <a:pt x="2343648" y="1919982"/>
                  <a:pt x="2187127" y="1971020"/>
                </a:cubicBezTo>
                <a:cubicBezTo>
                  <a:pt x="2030606" y="2022058"/>
                  <a:pt x="1972199" y="1952071"/>
                  <a:pt x="1762598" y="1971020"/>
                </a:cubicBezTo>
                <a:cubicBezTo>
                  <a:pt x="1552997" y="1989969"/>
                  <a:pt x="1508255" y="1915952"/>
                  <a:pt x="1262837" y="1971020"/>
                </a:cubicBezTo>
                <a:cubicBezTo>
                  <a:pt x="1017419" y="2026088"/>
                  <a:pt x="820853" y="1915311"/>
                  <a:pt x="650227" y="1971020"/>
                </a:cubicBezTo>
                <a:cubicBezTo>
                  <a:pt x="479601" y="2026729"/>
                  <a:pt x="254830" y="1964960"/>
                  <a:pt x="0" y="1971020"/>
                </a:cubicBezTo>
                <a:cubicBezTo>
                  <a:pt x="-38413" y="1751904"/>
                  <a:pt x="4894" y="1656540"/>
                  <a:pt x="0" y="1478265"/>
                </a:cubicBezTo>
                <a:cubicBezTo>
                  <a:pt x="-4894" y="1299990"/>
                  <a:pt x="30535" y="1245052"/>
                  <a:pt x="0" y="1024930"/>
                </a:cubicBezTo>
                <a:cubicBezTo>
                  <a:pt x="-30535" y="804809"/>
                  <a:pt x="22137" y="637319"/>
                  <a:pt x="0" y="512465"/>
                </a:cubicBezTo>
                <a:cubicBezTo>
                  <a:pt x="-22137" y="387612"/>
                  <a:pt x="17576" y="16438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Europe + Asia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Asia + Africa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South America + Asia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Europe + North America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092DE3B0-10B4-8131-F587-A87D41F5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6" y="1160536"/>
            <a:ext cx="3762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AE156DFB-A3EB-9FFC-679E-C9F1B3C6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2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72" y="2158485"/>
            <a:ext cx="4388787" cy="1712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Approximately how many indigenous languages are spoken in Europe?</a:t>
            </a:r>
            <a:endParaRPr lang="en-GB" sz="3200" i="1" dirty="0">
              <a:latin typeface="Dreaming Outloud Pro" panose="03050502040302030504" pitchFamily="66" charset="0"/>
              <a:ea typeface="Tahoma" panose="020B0604030504040204" pitchFamily="34" charset="0"/>
              <a:cs typeface="Dreaming Outloud Pro" panose="03050502040302030504" pitchFamily="66" charset="0"/>
            </a:endParaRP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225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25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2500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12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F787B6F9-802C-47D0-69D8-A14C117B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121109" y="1176591"/>
            <a:ext cx="3317349" cy="2616565"/>
          </a:xfrm>
          <a:custGeom>
            <a:avLst/>
            <a:gdLst>
              <a:gd name="connsiteX0" fmla="*/ 0 w 3317349"/>
              <a:gd name="connsiteY0" fmla="*/ 0 h 2616565"/>
              <a:gd name="connsiteX1" fmla="*/ 453371 w 3317349"/>
              <a:gd name="connsiteY1" fmla="*/ 0 h 2616565"/>
              <a:gd name="connsiteX2" fmla="*/ 1039436 w 3317349"/>
              <a:gd name="connsiteY2" fmla="*/ 0 h 2616565"/>
              <a:gd name="connsiteX3" fmla="*/ 1525981 w 3317349"/>
              <a:gd name="connsiteY3" fmla="*/ 0 h 2616565"/>
              <a:gd name="connsiteX4" fmla="*/ 2078872 w 3317349"/>
              <a:gd name="connsiteY4" fmla="*/ 0 h 2616565"/>
              <a:gd name="connsiteX5" fmla="*/ 2565417 w 3317349"/>
              <a:gd name="connsiteY5" fmla="*/ 0 h 2616565"/>
              <a:gd name="connsiteX6" fmla="*/ 3317349 w 3317349"/>
              <a:gd name="connsiteY6" fmla="*/ 0 h 2616565"/>
              <a:gd name="connsiteX7" fmla="*/ 3317349 w 3317349"/>
              <a:gd name="connsiteY7" fmla="*/ 497147 h 2616565"/>
              <a:gd name="connsiteX8" fmla="*/ 3317349 w 3317349"/>
              <a:gd name="connsiteY8" fmla="*/ 968129 h 2616565"/>
              <a:gd name="connsiteX9" fmla="*/ 3317349 w 3317349"/>
              <a:gd name="connsiteY9" fmla="*/ 1439111 h 2616565"/>
              <a:gd name="connsiteX10" fmla="*/ 3317349 w 3317349"/>
              <a:gd name="connsiteY10" fmla="*/ 1936258 h 2616565"/>
              <a:gd name="connsiteX11" fmla="*/ 3317349 w 3317349"/>
              <a:gd name="connsiteY11" fmla="*/ 2616565 h 2616565"/>
              <a:gd name="connsiteX12" fmla="*/ 2863978 w 3317349"/>
              <a:gd name="connsiteY12" fmla="*/ 2616565 h 2616565"/>
              <a:gd name="connsiteX13" fmla="*/ 2410607 w 3317349"/>
              <a:gd name="connsiteY13" fmla="*/ 2616565 h 2616565"/>
              <a:gd name="connsiteX14" fmla="*/ 1890889 w 3317349"/>
              <a:gd name="connsiteY14" fmla="*/ 2616565 h 2616565"/>
              <a:gd name="connsiteX15" fmla="*/ 1404344 w 3317349"/>
              <a:gd name="connsiteY15" fmla="*/ 2616565 h 2616565"/>
              <a:gd name="connsiteX16" fmla="*/ 950973 w 3317349"/>
              <a:gd name="connsiteY16" fmla="*/ 2616565 h 2616565"/>
              <a:gd name="connsiteX17" fmla="*/ 0 w 3317349"/>
              <a:gd name="connsiteY17" fmla="*/ 2616565 h 2616565"/>
              <a:gd name="connsiteX18" fmla="*/ 0 w 3317349"/>
              <a:gd name="connsiteY18" fmla="*/ 2145583 h 2616565"/>
              <a:gd name="connsiteX19" fmla="*/ 0 w 3317349"/>
              <a:gd name="connsiteY19" fmla="*/ 1596105 h 2616565"/>
              <a:gd name="connsiteX20" fmla="*/ 0 w 3317349"/>
              <a:gd name="connsiteY20" fmla="*/ 1151289 h 2616565"/>
              <a:gd name="connsiteX21" fmla="*/ 0 w 3317349"/>
              <a:gd name="connsiteY21" fmla="*/ 627976 h 2616565"/>
              <a:gd name="connsiteX22" fmla="*/ 0 w 3317349"/>
              <a:gd name="connsiteY22" fmla="*/ 0 h 261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17349" h="2616565" extrusionOk="0">
                <a:moveTo>
                  <a:pt x="0" y="0"/>
                </a:moveTo>
                <a:cubicBezTo>
                  <a:pt x="193527" y="-11264"/>
                  <a:pt x="332212" y="35992"/>
                  <a:pt x="453371" y="0"/>
                </a:cubicBezTo>
                <a:cubicBezTo>
                  <a:pt x="574530" y="-35992"/>
                  <a:pt x="831276" y="46448"/>
                  <a:pt x="1039436" y="0"/>
                </a:cubicBezTo>
                <a:cubicBezTo>
                  <a:pt x="1247597" y="-46448"/>
                  <a:pt x="1327039" y="54670"/>
                  <a:pt x="1525981" y="0"/>
                </a:cubicBezTo>
                <a:cubicBezTo>
                  <a:pt x="1724924" y="-54670"/>
                  <a:pt x="1939612" y="45854"/>
                  <a:pt x="2078872" y="0"/>
                </a:cubicBezTo>
                <a:cubicBezTo>
                  <a:pt x="2218132" y="-45854"/>
                  <a:pt x="2332609" y="7428"/>
                  <a:pt x="2565417" y="0"/>
                </a:cubicBezTo>
                <a:cubicBezTo>
                  <a:pt x="2798226" y="-7428"/>
                  <a:pt x="3097547" y="47964"/>
                  <a:pt x="3317349" y="0"/>
                </a:cubicBezTo>
                <a:cubicBezTo>
                  <a:pt x="3338225" y="171877"/>
                  <a:pt x="3295147" y="275912"/>
                  <a:pt x="3317349" y="497147"/>
                </a:cubicBezTo>
                <a:cubicBezTo>
                  <a:pt x="3339551" y="718382"/>
                  <a:pt x="3262745" y="742334"/>
                  <a:pt x="3317349" y="968129"/>
                </a:cubicBezTo>
                <a:cubicBezTo>
                  <a:pt x="3371953" y="1193924"/>
                  <a:pt x="3266624" y="1270127"/>
                  <a:pt x="3317349" y="1439111"/>
                </a:cubicBezTo>
                <a:cubicBezTo>
                  <a:pt x="3368074" y="1608095"/>
                  <a:pt x="3297112" y="1750484"/>
                  <a:pt x="3317349" y="1936258"/>
                </a:cubicBezTo>
                <a:cubicBezTo>
                  <a:pt x="3337586" y="2122032"/>
                  <a:pt x="3247148" y="2307887"/>
                  <a:pt x="3317349" y="2616565"/>
                </a:cubicBezTo>
                <a:cubicBezTo>
                  <a:pt x="3225821" y="2659237"/>
                  <a:pt x="2993998" y="2563402"/>
                  <a:pt x="2863978" y="2616565"/>
                </a:cubicBezTo>
                <a:cubicBezTo>
                  <a:pt x="2733958" y="2669728"/>
                  <a:pt x="2628941" y="2600839"/>
                  <a:pt x="2410607" y="2616565"/>
                </a:cubicBezTo>
                <a:cubicBezTo>
                  <a:pt x="2192273" y="2632291"/>
                  <a:pt x="2047274" y="2594093"/>
                  <a:pt x="1890889" y="2616565"/>
                </a:cubicBezTo>
                <a:cubicBezTo>
                  <a:pt x="1734504" y="2639037"/>
                  <a:pt x="1510781" y="2587761"/>
                  <a:pt x="1404344" y="2616565"/>
                </a:cubicBezTo>
                <a:cubicBezTo>
                  <a:pt x="1297908" y="2645369"/>
                  <a:pt x="1163894" y="2567469"/>
                  <a:pt x="950973" y="2616565"/>
                </a:cubicBezTo>
                <a:cubicBezTo>
                  <a:pt x="738052" y="2665661"/>
                  <a:pt x="245033" y="2526031"/>
                  <a:pt x="0" y="2616565"/>
                </a:cubicBezTo>
                <a:cubicBezTo>
                  <a:pt x="-11826" y="2424216"/>
                  <a:pt x="33612" y="2342404"/>
                  <a:pt x="0" y="2145583"/>
                </a:cubicBezTo>
                <a:cubicBezTo>
                  <a:pt x="-33612" y="1948762"/>
                  <a:pt x="41837" y="1728525"/>
                  <a:pt x="0" y="1596105"/>
                </a:cubicBezTo>
                <a:cubicBezTo>
                  <a:pt x="-41837" y="1463685"/>
                  <a:pt x="30775" y="1355623"/>
                  <a:pt x="0" y="1151289"/>
                </a:cubicBezTo>
                <a:cubicBezTo>
                  <a:pt x="-30775" y="946955"/>
                  <a:pt x="28613" y="743115"/>
                  <a:pt x="0" y="627976"/>
                </a:cubicBezTo>
                <a:cubicBezTo>
                  <a:pt x="-28613" y="512837"/>
                  <a:pt x="26802" y="14189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4824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42C11B78-8A92-1457-8A32-AABCE3B7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2" y="1206321"/>
            <a:ext cx="37719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15C91214-A40B-76F3-2734-BF705E67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4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03" y="2005083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In which European country are there twice as many pigs as people?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54463" y="1384336"/>
            <a:ext cx="3467114" cy="2305631"/>
          </a:xfrm>
          <a:custGeom>
            <a:avLst/>
            <a:gdLst>
              <a:gd name="connsiteX0" fmla="*/ 0 w 3467114"/>
              <a:gd name="connsiteY0" fmla="*/ 0 h 2305631"/>
              <a:gd name="connsiteX1" fmla="*/ 508510 w 3467114"/>
              <a:gd name="connsiteY1" fmla="*/ 0 h 2305631"/>
              <a:gd name="connsiteX2" fmla="*/ 1155705 w 3467114"/>
              <a:gd name="connsiteY2" fmla="*/ 0 h 2305631"/>
              <a:gd name="connsiteX3" fmla="*/ 1629544 w 3467114"/>
              <a:gd name="connsiteY3" fmla="*/ 0 h 2305631"/>
              <a:gd name="connsiteX4" fmla="*/ 2242067 w 3467114"/>
              <a:gd name="connsiteY4" fmla="*/ 0 h 2305631"/>
              <a:gd name="connsiteX5" fmla="*/ 2819919 w 3467114"/>
              <a:gd name="connsiteY5" fmla="*/ 0 h 2305631"/>
              <a:gd name="connsiteX6" fmla="*/ 3467114 w 3467114"/>
              <a:gd name="connsiteY6" fmla="*/ 0 h 2305631"/>
              <a:gd name="connsiteX7" fmla="*/ 3467114 w 3467114"/>
              <a:gd name="connsiteY7" fmla="*/ 530295 h 2305631"/>
              <a:gd name="connsiteX8" fmla="*/ 3467114 w 3467114"/>
              <a:gd name="connsiteY8" fmla="*/ 1106703 h 2305631"/>
              <a:gd name="connsiteX9" fmla="*/ 3467114 w 3467114"/>
              <a:gd name="connsiteY9" fmla="*/ 1636998 h 2305631"/>
              <a:gd name="connsiteX10" fmla="*/ 3467114 w 3467114"/>
              <a:gd name="connsiteY10" fmla="*/ 2305631 h 2305631"/>
              <a:gd name="connsiteX11" fmla="*/ 2819919 w 3467114"/>
              <a:gd name="connsiteY11" fmla="*/ 2305631 h 2305631"/>
              <a:gd name="connsiteX12" fmla="*/ 2207396 w 3467114"/>
              <a:gd name="connsiteY12" fmla="*/ 2305631 h 2305631"/>
              <a:gd name="connsiteX13" fmla="*/ 1698886 w 3467114"/>
              <a:gd name="connsiteY13" fmla="*/ 2305631 h 2305631"/>
              <a:gd name="connsiteX14" fmla="*/ 1051691 w 3467114"/>
              <a:gd name="connsiteY14" fmla="*/ 2305631 h 2305631"/>
              <a:gd name="connsiteX15" fmla="*/ 577852 w 3467114"/>
              <a:gd name="connsiteY15" fmla="*/ 2305631 h 2305631"/>
              <a:gd name="connsiteX16" fmla="*/ 0 w 3467114"/>
              <a:gd name="connsiteY16" fmla="*/ 2305631 h 2305631"/>
              <a:gd name="connsiteX17" fmla="*/ 0 w 3467114"/>
              <a:gd name="connsiteY17" fmla="*/ 1683111 h 2305631"/>
              <a:gd name="connsiteX18" fmla="*/ 0 w 3467114"/>
              <a:gd name="connsiteY18" fmla="*/ 1083647 h 2305631"/>
              <a:gd name="connsiteX19" fmla="*/ 0 w 3467114"/>
              <a:gd name="connsiteY19" fmla="*/ 576408 h 2305631"/>
              <a:gd name="connsiteX20" fmla="*/ 0 w 3467114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67114" h="2305631" extrusionOk="0">
                <a:moveTo>
                  <a:pt x="0" y="0"/>
                </a:moveTo>
                <a:cubicBezTo>
                  <a:pt x="114960" y="-4236"/>
                  <a:pt x="303077" y="3652"/>
                  <a:pt x="508510" y="0"/>
                </a:cubicBezTo>
                <a:cubicBezTo>
                  <a:pt x="713943" y="-3652"/>
                  <a:pt x="887264" y="19071"/>
                  <a:pt x="1155705" y="0"/>
                </a:cubicBezTo>
                <a:cubicBezTo>
                  <a:pt x="1424146" y="-19071"/>
                  <a:pt x="1510797" y="26708"/>
                  <a:pt x="1629544" y="0"/>
                </a:cubicBezTo>
                <a:cubicBezTo>
                  <a:pt x="1748291" y="-26708"/>
                  <a:pt x="2098507" y="33942"/>
                  <a:pt x="2242067" y="0"/>
                </a:cubicBezTo>
                <a:cubicBezTo>
                  <a:pt x="2385627" y="-33942"/>
                  <a:pt x="2542153" y="29322"/>
                  <a:pt x="2819919" y="0"/>
                </a:cubicBezTo>
                <a:cubicBezTo>
                  <a:pt x="3097685" y="-29322"/>
                  <a:pt x="3232919" y="51845"/>
                  <a:pt x="3467114" y="0"/>
                </a:cubicBezTo>
                <a:cubicBezTo>
                  <a:pt x="3472565" y="151668"/>
                  <a:pt x="3419272" y="410901"/>
                  <a:pt x="3467114" y="530295"/>
                </a:cubicBezTo>
                <a:cubicBezTo>
                  <a:pt x="3514956" y="649689"/>
                  <a:pt x="3429687" y="900561"/>
                  <a:pt x="3467114" y="1106703"/>
                </a:cubicBezTo>
                <a:cubicBezTo>
                  <a:pt x="3504541" y="1312845"/>
                  <a:pt x="3420202" y="1512411"/>
                  <a:pt x="3467114" y="1636998"/>
                </a:cubicBezTo>
                <a:cubicBezTo>
                  <a:pt x="3514026" y="1761585"/>
                  <a:pt x="3451501" y="1989363"/>
                  <a:pt x="3467114" y="2305631"/>
                </a:cubicBezTo>
                <a:cubicBezTo>
                  <a:pt x="3235042" y="2313704"/>
                  <a:pt x="2952458" y="2253037"/>
                  <a:pt x="2819919" y="2305631"/>
                </a:cubicBezTo>
                <a:cubicBezTo>
                  <a:pt x="2687381" y="2358225"/>
                  <a:pt x="2340597" y="2268430"/>
                  <a:pt x="2207396" y="2305631"/>
                </a:cubicBezTo>
                <a:cubicBezTo>
                  <a:pt x="2074195" y="2342832"/>
                  <a:pt x="1830639" y="2272933"/>
                  <a:pt x="1698886" y="2305631"/>
                </a:cubicBezTo>
                <a:cubicBezTo>
                  <a:pt x="1567133" y="2338329"/>
                  <a:pt x="1212835" y="2250998"/>
                  <a:pt x="1051691" y="2305631"/>
                </a:cubicBezTo>
                <a:cubicBezTo>
                  <a:pt x="890548" y="2360264"/>
                  <a:pt x="765937" y="2249472"/>
                  <a:pt x="577852" y="2305631"/>
                </a:cubicBezTo>
                <a:cubicBezTo>
                  <a:pt x="389767" y="2361790"/>
                  <a:pt x="194207" y="2239875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Wales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Denmark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Norway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England</a:t>
            </a:r>
          </a:p>
        </p:txBody>
      </p:sp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86806AE7-1E55-C8F5-24C3-ED121D92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2" y="1203776"/>
            <a:ext cx="3762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F85504DE-A1AB-8D24-C7F6-2C6E4017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9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The smallest country in Europe has a population of 805 people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250933" y="1384336"/>
            <a:ext cx="3074174" cy="2305631"/>
          </a:xfrm>
          <a:custGeom>
            <a:avLst/>
            <a:gdLst>
              <a:gd name="connsiteX0" fmla="*/ 0 w 3074174"/>
              <a:gd name="connsiteY0" fmla="*/ 0 h 2305631"/>
              <a:gd name="connsiteX1" fmla="*/ 450879 w 3074174"/>
              <a:gd name="connsiteY1" fmla="*/ 0 h 2305631"/>
              <a:gd name="connsiteX2" fmla="*/ 1024725 w 3074174"/>
              <a:gd name="connsiteY2" fmla="*/ 0 h 2305631"/>
              <a:gd name="connsiteX3" fmla="*/ 1444862 w 3074174"/>
              <a:gd name="connsiteY3" fmla="*/ 0 h 2305631"/>
              <a:gd name="connsiteX4" fmla="*/ 1987966 w 3074174"/>
              <a:gd name="connsiteY4" fmla="*/ 0 h 2305631"/>
              <a:gd name="connsiteX5" fmla="*/ 2500328 w 3074174"/>
              <a:gd name="connsiteY5" fmla="*/ 0 h 2305631"/>
              <a:gd name="connsiteX6" fmla="*/ 3074174 w 3074174"/>
              <a:gd name="connsiteY6" fmla="*/ 0 h 2305631"/>
              <a:gd name="connsiteX7" fmla="*/ 3074174 w 3074174"/>
              <a:gd name="connsiteY7" fmla="*/ 530295 h 2305631"/>
              <a:gd name="connsiteX8" fmla="*/ 3074174 w 3074174"/>
              <a:gd name="connsiteY8" fmla="*/ 1106703 h 2305631"/>
              <a:gd name="connsiteX9" fmla="*/ 3074174 w 3074174"/>
              <a:gd name="connsiteY9" fmla="*/ 1636998 h 2305631"/>
              <a:gd name="connsiteX10" fmla="*/ 3074174 w 3074174"/>
              <a:gd name="connsiteY10" fmla="*/ 2305631 h 2305631"/>
              <a:gd name="connsiteX11" fmla="*/ 2500328 w 3074174"/>
              <a:gd name="connsiteY11" fmla="*/ 2305631 h 2305631"/>
              <a:gd name="connsiteX12" fmla="*/ 1957224 w 3074174"/>
              <a:gd name="connsiteY12" fmla="*/ 2305631 h 2305631"/>
              <a:gd name="connsiteX13" fmla="*/ 1506345 w 3074174"/>
              <a:gd name="connsiteY13" fmla="*/ 2305631 h 2305631"/>
              <a:gd name="connsiteX14" fmla="*/ 932499 w 3074174"/>
              <a:gd name="connsiteY14" fmla="*/ 2305631 h 2305631"/>
              <a:gd name="connsiteX15" fmla="*/ 512362 w 3074174"/>
              <a:gd name="connsiteY15" fmla="*/ 2305631 h 2305631"/>
              <a:gd name="connsiteX16" fmla="*/ 0 w 3074174"/>
              <a:gd name="connsiteY16" fmla="*/ 2305631 h 2305631"/>
              <a:gd name="connsiteX17" fmla="*/ 0 w 3074174"/>
              <a:gd name="connsiteY17" fmla="*/ 1683111 h 2305631"/>
              <a:gd name="connsiteX18" fmla="*/ 0 w 3074174"/>
              <a:gd name="connsiteY18" fmla="*/ 1083647 h 2305631"/>
              <a:gd name="connsiteX19" fmla="*/ 0 w 3074174"/>
              <a:gd name="connsiteY19" fmla="*/ 576408 h 2305631"/>
              <a:gd name="connsiteX20" fmla="*/ 0 w 3074174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4174" h="2305631" extrusionOk="0">
                <a:moveTo>
                  <a:pt x="0" y="0"/>
                </a:moveTo>
                <a:cubicBezTo>
                  <a:pt x="223832" y="-15207"/>
                  <a:pt x="253338" y="3641"/>
                  <a:pt x="450879" y="0"/>
                </a:cubicBezTo>
                <a:cubicBezTo>
                  <a:pt x="648420" y="-3641"/>
                  <a:pt x="855751" y="8168"/>
                  <a:pt x="1024725" y="0"/>
                </a:cubicBezTo>
                <a:cubicBezTo>
                  <a:pt x="1193699" y="-8168"/>
                  <a:pt x="1341455" y="40062"/>
                  <a:pt x="1444862" y="0"/>
                </a:cubicBezTo>
                <a:cubicBezTo>
                  <a:pt x="1548269" y="-40062"/>
                  <a:pt x="1797669" y="52262"/>
                  <a:pt x="1987966" y="0"/>
                </a:cubicBezTo>
                <a:cubicBezTo>
                  <a:pt x="2178263" y="-52262"/>
                  <a:pt x="2331426" y="48618"/>
                  <a:pt x="2500328" y="0"/>
                </a:cubicBezTo>
                <a:cubicBezTo>
                  <a:pt x="2669230" y="-48618"/>
                  <a:pt x="2914922" y="61075"/>
                  <a:pt x="3074174" y="0"/>
                </a:cubicBezTo>
                <a:cubicBezTo>
                  <a:pt x="3079625" y="151668"/>
                  <a:pt x="3026332" y="410901"/>
                  <a:pt x="3074174" y="530295"/>
                </a:cubicBezTo>
                <a:cubicBezTo>
                  <a:pt x="3122016" y="649689"/>
                  <a:pt x="3036747" y="900561"/>
                  <a:pt x="3074174" y="1106703"/>
                </a:cubicBezTo>
                <a:cubicBezTo>
                  <a:pt x="3111601" y="1312845"/>
                  <a:pt x="3027262" y="1512411"/>
                  <a:pt x="3074174" y="1636998"/>
                </a:cubicBezTo>
                <a:cubicBezTo>
                  <a:pt x="3121086" y="1761585"/>
                  <a:pt x="3058561" y="1989363"/>
                  <a:pt x="3074174" y="2305631"/>
                </a:cubicBezTo>
                <a:cubicBezTo>
                  <a:pt x="2931435" y="2342773"/>
                  <a:pt x="2650215" y="2282927"/>
                  <a:pt x="2500328" y="2305631"/>
                </a:cubicBezTo>
                <a:cubicBezTo>
                  <a:pt x="2350441" y="2328335"/>
                  <a:pt x="2095292" y="2295825"/>
                  <a:pt x="1957224" y="2305631"/>
                </a:cubicBezTo>
                <a:cubicBezTo>
                  <a:pt x="1819156" y="2315437"/>
                  <a:pt x="1696635" y="2272568"/>
                  <a:pt x="1506345" y="2305631"/>
                </a:cubicBezTo>
                <a:cubicBezTo>
                  <a:pt x="1316055" y="2338694"/>
                  <a:pt x="1114340" y="2293315"/>
                  <a:pt x="932499" y="2305631"/>
                </a:cubicBezTo>
                <a:cubicBezTo>
                  <a:pt x="750658" y="2317947"/>
                  <a:pt x="604684" y="2273330"/>
                  <a:pt x="512362" y="2305631"/>
                </a:cubicBezTo>
                <a:cubicBezTo>
                  <a:pt x="420040" y="2337932"/>
                  <a:pt x="173252" y="2274584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F323C3F5-18B2-94F6-AB9B-FCC3E31F7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6" y="1233582"/>
            <a:ext cx="3781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Staff Meeting Font Generator Preview">
            <a:extLst>
              <a:ext uri="{FF2B5EF4-FFF2-40B4-BE49-F238E27FC236}">
                <a16:creationId xmlns:a16="http://schemas.microsoft.com/office/drawing/2014/main" id="{A04DE9A6-CAD7-FD40-9C6C-9CC013CE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2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In which of these countries is German not the official language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3261" y="1384336"/>
            <a:ext cx="3309518" cy="2305631"/>
          </a:xfrm>
          <a:custGeom>
            <a:avLst/>
            <a:gdLst>
              <a:gd name="connsiteX0" fmla="*/ 0 w 3309518"/>
              <a:gd name="connsiteY0" fmla="*/ 0 h 2305631"/>
              <a:gd name="connsiteX1" fmla="*/ 485396 w 3309518"/>
              <a:gd name="connsiteY1" fmla="*/ 0 h 2305631"/>
              <a:gd name="connsiteX2" fmla="*/ 1103173 w 3309518"/>
              <a:gd name="connsiteY2" fmla="*/ 0 h 2305631"/>
              <a:gd name="connsiteX3" fmla="*/ 1555473 w 3309518"/>
              <a:gd name="connsiteY3" fmla="*/ 0 h 2305631"/>
              <a:gd name="connsiteX4" fmla="*/ 2140155 w 3309518"/>
              <a:gd name="connsiteY4" fmla="*/ 0 h 2305631"/>
              <a:gd name="connsiteX5" fmla="*/ 2691741 w 3309518"/>
              <a:gd name="connsiteY5" fmla="*/ 0 h 2305631"/>
              <a:gd name="connsiteX6" fmla="*/ 3309518 w 3309518"/>
              <a:gd name="connsiteY6" fmla="*/ 0 h 2305631"/>
              <a:gd name="connsiteX7" fmla="*/ 3309518 w 3309518"/>
              <a:gd name="connsiteY7" fmla="*/ 530295 h 2305631"/>
              <a:gd name="connsiteX8" fmla="*/ 3309518 w 3309518"/>
              <a:gd name="connsiteY8" fmla="*/ 1106703 h 2305631"/>
              <a:gd name="connsiteX9" fmla="*/ 3309518 w 3309518"/>
              <a:gd name="connsiteY9" fmla="*/ 1636998 h 2305631"/>
              <a:gd name="connsiteX10" fmla="*/ 3309518 w 3309518"/>
              <a:gd name="connsiteY10" fmla="*/ 2305631 h 2305631"/>
              <a:gd name="connsiteX11" fmla="*/ 2691741 w 3309518"/>
              <a:gd name="connsiteY11" fmla="*/ 2305631 h 2305631"/>
              <a:gd name="connsiteX12" fmla="*/ 2107060 w 3309518"/>
              <a:gd name="connsiteY12" fmla="*/ 2305631 h 2305631"/>
              <a:gd name="connsiteX13" fmla="*/ 1621664 w 3309518"/>
              <a:gd name="connsiteY13" fmla="*/ 2305631 h 2305631"/>
              <a:gd name="connsiteX14" fmla="*/ 1003887 w 3309518"/>
              <a:gd name="connsiteY14" fmla="*/ 2305631 h 2305631"/>
              <a:gd name="connsiteX15" fmla="*/ 551586 w 3309518"/>
              <a:gd name="connsiteY15" fmla="*/ 2305631 h 2305631"/>
              <a:gd name="connsiteX16" fmla="*/ 0 w 3309518"/>
              <a:gd name="connsiteY16" fmla="*/ 2305631 h 2305631"/>
              <a:gd name="connsiteX17" fmla="*/ 0 w 3309518"/>
              <a:gd name="connsiteY17" fmla="*/ 1683111 h 2305631"/>
              <a:gd name="connsiteX18" fmla="*/ 0 w 3309518"/>
              <a:gd name="connsiteY18" fmla="*/ 1083647 h 2305631"/>
              <a:gd name="connsiteX19" fmla="*/ 0 w 3309518"/>
              <a:gd name="connsiteY19" fmla="*/ 576408 h 2305631"/>
              <a:gd name="connsiteX20" fmla="*/ 0 w 3309518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09518" h="2305631" extrusionOk="0">
                <a:moveTo>
                  <a:pt x="0" y="0"/>
                </a:moveTo>
                <a:cubicBezTo>
                  <a:pt x="129967" y="-34996"/>
                  <a:pt x="380065" y="25061"/>
                  <a:pt x="485396" y="0"/>
                </a:cubicBezTo>
                <a:cubicBezTo>
                  <a:pt x="590727" y="-25061"/>
                  <a:pt x="910788" y="26219"/>
                  <a:pt x="1103173" y="0"/>
                </a:cubicBezTo>
                <a:cubicBezTo>
                  <a:pt x="1295558" y="-26219"/>
                  <a:pt x="1459437" y="34505"/>
                  <a:pt x="1555473" y="0"/>
                </a:cubicBezTo>
                <a:cubicBezTo>
                  <a:pt x="1651509" y="-34505"/>
                  <a:pt x="1982589" y="51422"/>
                  <a:pt x="2140155" y="0"/>
                </a:cubicBezTo>
                <a:cubicBezTo>
                  <a:pt x="2297721" y="-51422"/>
                  <a:pt x="2418547" y="63993"/>
                  <a:pt x="2691741" y="0"/>
                </a:cubicBezTo>
                <a:cubicBezTo>
                  <a:pt x="2964935" y="-63993"/>
                  <a:pt x="3177902" y="55453"/>
                  <a:pt x="3309518" y="0"/>
                </a:cubicBezTo>
                <a:cubicBezTo>
                  <a:pt x="3314969" y="151668"/>
                  <a:pt x="3261676" y="410901"/>
                  <a:pt x="3309518" y="530295"/>
                </a:cubicBezTo>
                <a:cubicBezTo>
                  <a:pt x="3357360" y="649689"/>
                  <a:pt x="3272091" y="900561"/>
                  <a:pt x="3309518" y="1106703"/>
                </a:cubicBezTo>
                <a:cubicBezTo>
                  <a:pt x="3346945" y="1312845"/>
                  <a:pt x="3262606" y="1512411"/>
                  <a:pt x="3309518" y="1636998"/>
                </a:cubicBezTo>
                <a:cubicBezTo>
                  <a:pt x="3356430" y="1761585"/>
                  <a:pt x="3293905" y="1989363"/>
                  <a:pt x="3309518" y="2305631"/>
                </a:cubicBezTo>
                <a:cubicBezTo>
                  <a:pt x="3004502" y="2366389"/>
                  <a:pt x="2827871" y="2249294"/>
                  <a:pt x="2691741" y="2305631"/>
                </a:cubicBezTo>
                <a:cubicBezTo>
                  <a:pt x="2555611" y="2361968"/>
                  <a:pt x="2310294" y="2264870"/>
                  <a:pt x="2107060" y="2305631"/>
                </a:cubicBezTo>
                <a:cubicBezTo>
                  <a:pt x="1903826" y="2346392"/>
                  <a:pt x="1819880" y="2303728"/>
                  <a:pt x="1621664" y="2305631"/>
                </a:cubicBezTo>
                <a:cubicBezTo>
                  <a:pt x="1423448" y="2307534"/>
                  <a:pt x="1300640" y="2240382"/>
                  <a:pt x="1003887" y="2305631"/>
                </a:cubicBezTo>
                <a:cubicBezTo>
                  <a:pt x="707134" y="2370880"/>
                  <a:pt x="647383" y="2292006"/>
                  <a:pt x="551586" y="2305631"/>
                </a:cubicBezTo>
                <a:cubicBezTo>
                  <a:pt x="455789" y="2319256"/>
                  <a:pt x="205434" y="2268242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Liechtenstein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Switzerland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Austria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Hungary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C6325C18-7EA9-C583-6582-27D1155C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4" y="1159734"/>
            <a:ext cx="37719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0D38E8F4-57B8-7E81-0DB4-FA7A9AC3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2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11" y="2375761"/>
            <a:ext cx="4388787" cy="1129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is the most visited attraction in Europe?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84572" y="1362022"/>
            <a:ext cx="3538328" cy="2367732"/>
          </a:xfrm>
          <a:custGeom>
            <a:avLst/>
            <a:gdLst>
              <a:gd name="connsiteX0" fmla="*/ 0 w 3538328"/>
              <a:gd name="connsiteY0" fmla="*/ 0 h 2367732"/>
              <a:gd name="connsiteX1" fmla="*/ 518955 w 3538328"/>
              <a:gd name="connsiteY1" fmla="*/ 0 h 2367732"/>
              <a:gd name="connsiteX2" fmla="*/ 1179443 w 3538328"/>
              <a:gd name="connsiteY2" fmla="*/ 0 h 2367732"/>
              <a:gd name="connsiteX3" fmla="*/ 1663014 w 3538328"/>
              <a:gd name="connsiteY3" fmla="*/ 0 h 2367732"/>
              <a:gd name="connsiteX4" fmla="*/ 2288119 w 3538328"/>
              <a:gd name="connsiteY4" fmla="*/ 0 h 2367732"/>
              <a:gd name="connsiteX5" fmla="*/ 2877840 w 3538328"/>
              <a:gd name="connsiteY5" fmla="*/ 0 h 2367732"/>
              <a:gd name="connsiteX6" fmla="*/ 3538328 w 3538328"/>
              <a:gd name="connsiteY6" fmla="*/ 0 h 2367732"/>
              <a:gd name="connsiteX7" fmla="*/ 3538328 w 3538328"/>
              <a:gd name="connsiteY7" fmla="*/ 544578 h 2367732"/>
              <a:gd name="connsiteX8" fmla="*/ 3538328 w 3538328"/>
              <a:gd name="connsiteY8" fmla="*/ 1136511 h 2367732"/>
              <a:gd name="connsiteX9" fmla="*/ 3538328 w 3538328"/>
              <a:gd name="connsiteY9" fmla="*/ 1681090 h 2367732"/>
              <a:gd name="connsiteX10" fmla="*/ 3538328 w 3538328"/>
              <a:gd name="connsiteY10" fmla="*/ 2367732 h 2367732"/>
              <a:gd name="connsiteX11" fmla="*/ 2877840 w 3538328"/>
              <a:gd name="connsiteY11" fmla="*/ 2367732 h 2367732"/>
              <a:gd name="connsiteX12" fmla="*/ 2252735 w 3538328"/>
              <a:gd name="connsiteY12" fmla="*/ 2367732 h 2367732"/>
              <a:gd name="connsiteX13" fmla="*/ 1733781 w 3538328"/>
              <a:gd name="connsiteY13" fmla="*/ 2367732 h 2367732"/>
              <a:gd name="connsiteX14" fmla="*/ 1073293 w 3538328"/>
              <a:gd name="connsiteY14" fmla="*/ 2367732 h 2367732"/>
              <a:gd name="connsiteX15" fmla="*/ 589721 w 3538328"/>
              <a:gd name="connsiteY15" fmla="*/ 2367732 h 2367732"/>
              <a:gd name="connsiteX16" fmla="*/ 0 w 3538328"/>
              <a:gd name="connsiteY16" fmla="*/ 2367732 h 2367732"/>
              <a:gd name="connsiteX17" fmla="*/ 0 w 3538328"/>
              <a:gd name="connsiteY17" fmla="*/ 1728444 h 2367732"/>
              <a:gd name="connsiteX18" fmla="*/ 0 w 3538328"/>
              <a:gd name="connsiteY18" fmla="*/ 1112834 h 2367732"/>
              <a:gd name="connsiteX19" fmla="*/ 0 w 3538328"/>
              <a:gd name="connsiteY19" fmla="*/ 591933 h 2367732"/>
              <a:gd name="connsiteX20" fmla="*/ 0 w 3538328"/>
              <a:gd name="connsiteY20" fmla="*/ 0 h 23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38328" h="2367732" extrusionOk="0">
                <a:moveTo>
                  <a:pt x="0" y="0"/>
                </a:moveTo>
                <a:cubicBezTo>
                  <a:pt x="136808" y="-35787"/>
                  <a:pt x="319877" y="40696"/>
                  <a:pt x="518955" y="0"/>
                </a:cubicBezTo>
                <a:cubicBezTo>
                  <a:pt x="718034" y="-40696"/>
                  <a:pt x="1005437" y="10500"/>
                  <a:pt x="1179443" y="0"/>
                </a:cubicBezTo>
                <a:cubicBezTo>
                  <a:pt x="1353449" y="-10500"/>
                  <a:pt x="1422727" y="17764"/>
                  <a:pt x="1663014" y="0"/>
                </a:cubicBezTo>
                <a:cubicBezTo>
                  <a:pt x="1903301" y="-17764"/>
                  <a:pt x="2128213" y="2942"/>
                  <a:pt x="2288119" y="0"/>
                </a:cubicBezTo>
                <a:cubicBezTo>
                  <a:pt x="2448026" y="-2942"/>
                  <a:pt x="2730455" y="32869"/>
                  <a:pt x="2877840" y="0"/>
                </a:cubicBezTo>
                <a:cubicBezTo>
                  <a:pt x="3025225" y="-32869"/>
                  <a:pt x="3335051" y="47896"/>
                  <a:pt x="3538328" y="0"/>
                </a:cubicBezTo>
                <a:cubicBezTo>
                  <a:pt x="3554692" y="240727"/>
                  <a:pt x="3529475" y="295437"/>
                  <a:pt x="3538328" y="544578"/>
                </a:cubicBezTo>
                <a:cubicBezTo>
                  <a:pt x="3547181" y="793719"/>
                  <a:pt x="3491299" y="1010954"/>
                  <a:pt x="3538328" y="1136511"/>
                </a:cubicBezTo>
                <a:cubicBezTo>
                  <a:pt x="3585357" y="1262068"/>
                  <a:pt x="3527614" y="1457127"/>
                  <a:pt x="3538328" y="1681090"/>
                </a:cubicBezTo>
                <a:cubicBezTo>
                  <a:pt x="3549042" y="1905053"/>
                  <a:pt x="3519246" y="2161369"/>
                  <a:pt x="3538328" y="2367732"/>
                </a:cubicBezTo>
                <a:cubicBezTo>
                  <a:pt x="3235308" y="2425156"/>
                  <a:pt x="3051464" y="2311166"/>
                  <a:pt x="2877840" y="2367732"/>
                </a:cubicBezTo>
                <a:cubicBezTo>
                  <a:pt x="2704216" y="2424298"/>
                  <a:pt x="2402989" y="2358853"/>
                  <a:pt x="2252735" y="2367732"/>
                </a:cubicBezTo>
                <a:cubicBezTo>
                  <a:pt x="2102481" y="2376611"/>
                  <a:pt x="1939127" y="2319243"/>
                  <a:pt x="1733781" y="2367732"/>
                </a:cubicBezTo>
                <a:cubicBezTo>
                  <a:pt x="1528435" y="2416221"/>
                  <a:pt x="1344009" y="2344288"/>
                  <a:pt x="1073293" y="2367732"/>
                </a:cubicBezTo>
                <a:cubicBezTo>
                  <a:pt x="802577" y="2391176"/>
                  <a:pt x="760416" y="2347777"/>
                  <a:pt x="589721" y="2367732"/>
                </a:cubicBezTo>
                <a:cubicBezTo>
                  <a:pt x="419026" y="2387687"/>
                  <a:pt x="142241" y="2299119"/>
                  <a:pt x="0" y="2367732"/>
                </a:cubicBezTo>
                <a:cubicBezTo>
                  <a:pt x="-23681" y="2052327"/>
                  <a:pt x="76405" y="1936830"/>
                  <a:pt x="0" y="1728444"/>
                </a:cubicBezTo>
                <a:cubicBezTo>
                  <a:pt x="-76405" y="1520058"/>
                  <a:pt x="28063" y="1310878"/>
                  <a:pt x="0" y="1112834"/>
                </a:cubicBezTo>
                <a:cubicBezTo>
                  <a:pt x="-28063" y="914790"/>
                  <a:pt x="55435" y="831862"/>
                  <a:pt x="0" y="591933"/>
                </a:cubicBezTo>
                <a:cubicBezTo>
                  <a:pt x="-55435" y="352004"/>
                  <a:pt x="55063" y="26147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Disneyland Paris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Louvre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Buckingham Palace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Roman Colosseum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B3052FC0-388D-D31B-B873-E884A333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5" y="1306362"/>
            <a:ext cx="3762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9ACCEE1D-B45A-8682-035D-A23DBED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6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The oldest monarchy in Europe belongs to which country?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58797" y="1384336"/>
            <a:ext cx="3458446" cy="2305631"/>
          </a:xfrm>
          <a:custGeom>
            <a:avLst/>
            <a:gdLst>
              <a:gd name="connsiteX0" fmla="*/ 0 w 3458446"/>
              <a:gd name="connsiteY0" fmla="*/ 0 h 2305631"/>
              <a:gd name="connsiteX1" fmla="*/ 507239 w 3458446"/>
              <a:gd name="connsiteY1" fmla="*/ 0 h 2305631"/>
              <a:gd name="connsiteX2" fmla="*/ 1152815 w 3458446"/>
              <a:gd name="connsiteY2" fmla="*/ 0 h 2305631"/>
              <a:gd name="connsiteX3" fmla="*/ 1625470 w 3458446"/>
              <a:gd name="connsiteY3" fmla="*/ 0 h 2305631"/>
              <a:gd name="connsiteX4" fmla="*/ 2236462 w 3458446"/>
              <a:gd name="connsiteY4" fmla="*/ 0 h 2305631"/>
              <a:gd name="connsiteX5" fmla="*/ 2812869 w 3458446"/>
              <a:gd name="connsiteY5" fmla="*/ 0 h 2305631"/>
              <a:gd name="connsiteX6" fmla="*/ 3458446 w 3458446"/>
              <a:gd name="connsiteY6" fmla="*/ 0 h 2305631"/>
              <a:gd name="connsiteX7" fmla="*/ 3458446 w 3458446"/>
              <a:gd name="connsiteY7" fmla="*/ 530295 h 2305631"/>
              <a:gd name="connsiteX8" fmla="*/ 3458446 w 3458446"/>
              <a:gd name="connsiteY8" fmla="*/ 1106703 h 2305631"/>
              <a:gd name="connsiteX9" fmla="*/ 3458446 w 3458446"/>
              <a:gd name="connsiteY9" fmla="*/ 1636998 h 2305631"/>
              <a:gd name="connsiteX10" fmla="*/ 3458446 w 3458446"/>
              <a:gd name="connsiteY10" fmla="*/ 2305631 h 2305631"/>
              <a:gd name="connsiteX11" fmla="*/ 2812869 w 3458446"/>
              <a:gd name="connsiteY11" fmla="*/ 2305631 h 2305631"/>
              <a:gd name="connsiteX12" fmla="*/ 2201877 w 3458446"/>
              <a:gd name="connsiteY12" fmla="*/ 2305631 h 2305631"/>
              <a:gd name="connsiteX13" fmla="*/ 1694639 w 3458446"/>
              <a:gd name="connsiteY13" fmla="*/ 2305631 h 2305631"/>
              <a:gd name="connsiteX14" fmla="*/ 1049062 w 3458446"/>
              <a:gd name="connsiteY14" fmla="*/ 2305631 h 2305631"/>
              <a:gd name="connsiteX15" fmla="*/ 576408 w 3458446"/>
              <a:gd name="connsiteY15" fmla="*/ 2305631 h 2305631"/>
              <a:gd name="connsiteX16" fmla="*/ 0 w 3458446"/>
              <a:gd name="connsiteY16" fmla="*/ 2305631 h 2305631"/>
              <a:gd name="connsiteX17" fmla="*/ 0 w 3458446"/>
              <a:gd name="connsiteY17" fmla="*/ 1683111 h 2305631"/>
              <a:gd name="connsiteX18" fmla="*/ 0 w 3458446"/>
              <a:gd name="connsiteY18" fmla="*/ 1083647 h 2305631"/>
              <a:gd name="connsiteX19" fmla="*/ 0 w 3458446"/>
              <a:gd name="connsiteY19" fmla="*/ 576408 h 2305631"/>
              <a:gd name="connsiteX20" fmla="*/ 0 w 3458446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58446" h="2305631" extrusionOk="0">
                <a:moveTo>
                  <a:pt x="0" y="0"/>
                </a:moveTo>
                <a:cubicBezTo>
                  <a:pt x="202638" y="-29061"/>
                  <a:pt x="401718" y="2615"/>
                  <a:pt x="507239" y="0"/>
                </a:cubicBezTo>
                <a:cubicBezTo>
                  <a:pt x="612760" y="-2615"/>
                  <a:pt x="974037" y="955"/>
                  <a:pt x="1152815" y="0"/>
                </a:cubicBezTo>
                <a:cubicBezTo>
                  <a:pt x="1331593" y="-955"/>
                  <a:pt x="1413652" y="41311"/>
                  <a:pt x="1625470" y="0"/>
                </a:cubicBezTo>
                <a:cubicBezTo>
                  <a:pt x="1837288" y="-41311"/>
                  <a:pt x="2033621" y="3382"/>
                  <a:pt x="2236462" y="0"/>
                </a:cubicBezTo>
                <a:cubicBezTo>
                  <a:pt x="2439303" y="-3382"/>
                  <a:pt x="2691671" y="11868"/>
                  <a:pt x="2812869" y="0"/>
                </a:cubicBezTo>
                <a:cubicBezTo>
                  <a:pt x="2934067" y="-11868"/>
                  <a:pt x="3199348" y="52060"/>
                  <a:pt x="3458446" y="0"/>
                </a:cubicBezTo>
                <a:cubicBezTo>
                  <a:pt x="3463897" y="151668"/>
                  <a:pt x="3410604" y="410901"/>
                  <a:pt x="3458446" y="530295"/>
                </a:cubicBezTo>
                <a:cubicBezTo>
                  <a:pt x="3506288" y="649689"/>
                  <a:pt x="3421019" y="900561"/>
                  <a:pt x="3458446" y="1106703"/>
                </a:cubicBezTo>
                <a:cubicBezTo>
                  <a:pt x="3495873" y="1312845"/>
                  <a:pt x="3411534" y="1512411"/>
                  <a:pt x="3458446" y="1636998"/>
                </a:cubicBezTo>
                <a:cubicBezTo>
                  <a:pt x="3505358" y="1761585"/>
                  <a:pt x="3442833" y="1989363"/>
                  <a:pt x="3458446" y="2305631"/>
                </a:cubicBezTo>
                <a:cubicBezTo>
                  <a:pt x="3171339" y="2361397"/>
                  <a:pt x="2976125" y="2232400"/>
                  <a:pt x="2812869" y="2305631"/>
                </a:cubicBezTo>
                <a:cubicBezTo>
                  <a:pt x="2649613" y="2378862"/>
                  <a:pt x="2494481" y="2238799"/>
                  <a:pt x="2201877" y="2305631"/>
                </a:cubicBezTo>
                <a:cubicBezTo>
                  <a:pt x="1909273" y="2372463"/>
                  <a:pt x="1921129" y="2256428"/>
                  <a:pt x="1694639" y="2305631"/>
                </a:cubicBezTo>
                <a:cubicBezTo>
                  <a:pt x="1468149" y="2354834"/>
                  <a:pt x="1309378" y="2250409"/>
                  <a:pt x="1049062" y="2305631"/>
                </a:cubicBezTo>
                <a:cubicBezTo>
                  <a:pt x="788746" y="2360853"/>
                  <a:pt x="800808" y="2272295"/>
                  <a:pt x="576408" y="2305631"/>
                </a:cubicBezTo>
                <a:cubicBezTo>
                  <a:pt x="352008" y="2338967"/>
                  <a:pt x="206792" y="2261867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England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France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Denmark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Russia</a:t>
            </a:r>
          </a:p>
        </p:txBody>
      </p:sp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5BFB7E90-3EA1-A381-CD20-6581BBD0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9" y="1231155"/>
            <a:ext cx="37528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192CCA8C-E923-593C-8A2C-63AEC854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7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33" y="2433595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Wales has a town with 57 letters in its name.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60147" y="1384336"/>
            <a:ext cx="3455746" cy="2305631"/>
          </a:xfrm>
          <a:custGeom>
            <a:avLst/>
            <a:gdLst>
              <a:gd name="connsiteX0" fmla="*/ 0 w 3455746"/>
              <a:gd name="connsiteY0" fmla="*/ 0 h 2305631"/>
              <a:gd name="connsiteX1" fmla="*/ 506843 w 3455746"/>
              <a:gd name="connsiteY1" fmla="*/ 0 h 2305631"/>
              <a:gd name="connsiteX2" fmla="*/ 1151915 w 3455746"/>
              <a:gd name="connsiteY2" fmla="*/ 0 h 2305631"/>
              <a:gd name="connsiteX3" fmla="*/ 1624201 w 3455746"/>
              <a:gd name="connsiteY3" fmla="*/ 0 h 2305631"/>
              <a:gd name="connsiteX4" fmla="*/ 2234716 w 3455746"/>
              <a:gd name="connsiteY4" fmla="*/ 0 h 2305631"/>
              <a:gd name="connsiteX5" fmla="*/ 2810673 w 3455746"/>
              <a:gd name="connsiteY5" fmla="*/ 0 h 2305631"/>
              <a:gd name="connsiteX6" fmla="*/ 3455746 w 3455746"/>
              <a:gd name="connsiteY6" fmla="*/ 0 h 2305631"/>
              <a:gd name="connsiteX7" fmla="*/ 3455746 w 3455746"/>
              <a:gd name="connsiteY7" fmla="*/ 530295 h 2305631"/>
              <a:gd name="connsiteX8" fmla="*/ 3455746 w 3455746"/>
              <a:gd name="connsiteY8" fmla="*/ 1106703 h 2305631"/>
              <a:gd name="connsiteX9" fmla="*/ 3455746 w 3455746"/>
              <a:gd name="connsiteY9" fmla="*/ 1636998 h 2305631"/>
              <a:gd name="connsiteX10" fmla="*/ 3455746 w 3455746"/>
              <a:gd name="connsiteY10" fmla="*/ 2305631 h 2305631"/>
              <a:gd name="connsiteX11" fmla="*/ 2810673 w 3455746"/>
              <a:gd name="connsiteY11" fmla="*/ 2305631 h 2305631"/>
              <a:gd name="connsiteX12" fmla="*/ 2200158 w 3455746"/>
              <a:gd name="connsiteY12" fmla="*/ 2305631 h 2305631"/>
              <a:gd name="connsiteX13" fmla="*/ 1693316 w 3455746"/>
              <a:gd name="connsiteY13" fmla="*/ 2305631 h 2305631"/>
              <a:gd name="connsiteX14" fmla="*/ 1048243 w 3455746"/>
              <a:gd name="connsiteY14" fmla="*/ 2305631 h 2305631"/>
              <a:gd name="connsiteX15" fmla="*/ 575958 w 3455746"/>
              <a:gd name="connsiteY15" fmla="*/ 2305631 h 2305631"/>
              <a:gd name="connsiteX16" fmla="*/ 0 w 3455746"/>
              <a:gd name="connsiteY16" fmla="*/ 2305631 h 2305631"/>
              <a:gd name="connsiteX17" fmla="*/ 0 w 3455746"/>
              <a:gd name="connsiteY17" fmla="*/ 1683111 h 2305631"/>
              <a:gd name="connsiteX18" fmla="*/ 0 w 3455746"/>
              <a:gd name="connsiteY18" fmla="*/ 1083647 h 2305631"/>
              <a:gd name="connsiteX19" fmla="*/ 0 w 3455746"/>
              <a:gd name="connsiteY19" fmla="*/ 576408 h 2305631"/>
              <a:gd name="connsiteX20" fmla="*/ 0 w 3455746"/>
              <a:gd name="connsiteY20" fmla="*/ 0 h 2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55746" h="2305631" extrusionOk="0">
                <a:moveTo>
                  <a:pt x="0" y="0"/>
                </a:moveTo>
                <a:cubicBezTo>
                  <a:pt x="211471" y="-25088"/>
                  <a:pt x="319126" y="29841"/>
                  <a:pt x="506843" y="0"/>
                </a:cubicBezTo>
                <a:cubicBezTo>
                  <a:pt x="694560" y="-29841"/>
                  <a:pt x="999983" y="9310"/>
                  <a:pt x="1151915" y="0"/>
                </a:cubicBezTo>
                <a:cubicBezTo>
                  <a:pt x="1303847" y="-9310"/>
                  <a:pt x="1438093" y="18750"/>
                  <a:pt x="1624201" y="0"/>
                </a:cubicBezTo>
                <a:cubicBezTo>
                  <a:pt x="1810309" y="-18750"/>
                  <a:pt x="1933606" y="58305"/>
                  <a:pt x="2234716" y="0"/>
                </a:cubicBezTo>
                <a:cubicBezTo>
                  <a:pt x="2535827" y="-58305"/>
                  <a:pt x="2554303" y="57719"/>
                  <a:pt x="2810673" y="0"/>
                </a:cubicBezTo>
                <a:cubicBezTo>
                  <a:pt x="3067043" y="-57719"/>
                  <a:pt x="3201100" y="23152"/>
                  <a:pt x="3455746" y="0"/>
                </a:cubicBezTo>
                <a:cubicBezTo>
                  <a:pt x="3461197" y="151668"/>
                  <a:pt x="3407904" y="410901"/>
                  <a:pt x="3455746" y="530295"/>
                </a:cubicBezTo>
                <a:cubicBezTo>
                  <a:pt x="3503588" y="649689"/>
                  <a:pt x="3418319" y="900561"/>
                  <a:pt x="3455746" y="1106703"/>
                </a:cubicBezTo>
                <a:cubicBezTo>
                  <a:pt x="3493173" y="1312845"/>
                  <a:pt x="3408834" y="1512411"/>
                  <a:pt x="3455746" y="1636998"/>
                </a:cubicBezTo>
                <a:cubicBezTo>
                  <a:pt x="3502658" y="1761585"/>
                  <a:pt x="3440133" y="1989363"/>
                  <a:pt x="3455746" y="2305631"/>
                </a:cubicBezTo>
                <a:cubicBezTo>
                  <a:pt x="3139224" y="2308334"/>
                  <a:pt x="3116351" y="2298396"/>
                  <a:pt x="2810673" y="2305631"/>
                </a:cubicBezTo>
                <a:cubicBezTo>
                  <a:pt x="2504995" y="2312866"/>
                  <a:pt x="2484672" y="2302225"/>
                  <a:pt x="2200158" y="2305631"/>
                </a:cubicBezTo>
                <a:cubicBezTo>
                  <a:pt x="1915645" y="2309037"/>
                  <a:pt x="1931657" y="2289886"/>
                  <a:pt x="1693316" y="2305631"/>
                </a:cubicBezTo>
                <a:cubicBezTo>
                  <a:pt x="1454975" y="2321376"/>
                  <a:pt x="1363554" y="2293750"/>
                  <a:pt x="1048243" y="2305631"/>
                </a:cubicBezTo>
                <a:cubicBezTo>
                  <a:pt x="732932" y="2317512"/>
                  <a:pt x="732780" y="2276673"/>
                  <a:pt x="575958" y="2305631"/>
                </a:cubicBezTo>
                <a:cubicBezTo>
                  <a:pt x="419137" y="2334589"/>
                  <a:pt x="231268" y="2259267"/>
                  <a:pt x="0" y="2305631"/>
                </a:cubicBezTo>
                <a:cubicBezTo>
                  <a:pt x="-70275" y="2131148"/>
                  <a:pt x="45562" y="1832170"/>
                  <a:pt x="0" y="1683111"/>
                </a:cubicBezTo>
                <a:cubicBezTo>
                  <a:pt x="-45562" y="1534052"/>
                  <a:pt x="63992" y="1245459"/>
                  <a:pt x="0" y="1083647"/>
                </a:cubicBezTo>
                <a:cubicBezTo>
                  <a:pt x="-63992" y="921835"/>
                  <a:pt x="60816" y="744947"/>
                  <a:pt x="0" y="576408"/>
                </a:cubicBezTo>
                <a:cubicBezTo>
                  <a:pt x="-60816" y="407869"/>
                  <a:pt x="55482" y="14652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307827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307827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A63E9E9F-A2CC-5DFB-EB79-98CE56EA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6" y="1261115"/>
            <a:ext cx="38195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Staff Meeting Font Generator Preview">
            <a:extLst>
              <a:ext uri="{FF2B5EF4-FFF2-40B4-BE49-F238E27FC236}">
                <a16:creationId xmlns:a16="http://schemas.microsoft.com/office/drawing/2014/main" id="{710DB43A-6324-E083-52FA-20746C0A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1DB0D59-C68A-023E-F8DD-F0904F3483AD}"/>
              </a:ext>
            </a:extLst>
          </p:cNvPr>
          <p:cNvSpPr/>
          <p:nvPr/>
        </p:nvSpPr>
        <p:spPr>
          <a:xfrm>
            <a:off x="527316" y="5297868"/>
            <a:ext cx="7988577" cy="479431"/>
          </a:xfrm>
          <a:custGeom>
            <a:avLst/>
            <a:gdLst>
              <a:gd name="connsiteX0" fmla="*/ 0 w 7988577"/>
              <a:gd name="connsiteY0" fmla="*/ 0 h 479431"/>
              <a:gd name="connsiteX1" fmla="*/ 505943 w 7988577"/>
              <a:gd name="connsiteY1" fmla="*/ 0 h 479431"/>
              <a:gd name="connsiteX2" fmla="*/ 1091772 w 7988577"/>
              <a:gd name="connsiteY2" fmla="*/ 0 h 479431"/>
              <a:gd name="connsiteX3" fmla="*/ 1837373 w 7988577"/>
              <a:gd name="connsiteY3" fmla="*/ 0 h 479431"/>
              <a:gd name="connsiteX4" fmla="*/ 2503087 w 7988577"/>
              <a:gd name="connsiteY4" fmla="*/ 0 h 479431"/>
              <a:gd name="connsiteX5" fmla="*/ 3248688 w 7988577"/>
              <a:gd name="connsiteY5" fmla="*/ 0 h 479431"/>
              <a:gd name="connsiteX6" fmla="*/ 4074174 w 7988577"/>
              <a:gd name="connsiteY6" fmla="*/ 0 h 479431"/>
              <a:gd name="connsiteX7" fmla="*/ 4660003 w 7988577"/>
              <a:gd name="connsiteY7" fmla="*/ 0 h 479431"/>
              <a:gd name="connsiteX8" fmla="*/ 5485490 w 7988577"/>
              <a:gd name="connsiteY8" fmla="*/ 0 h 479431"/>
              <a:gd name="connsiteX9" fmla="*/ 6151204 w 7988577"/>
              <a:gd name="connsiteY9" fmla="*/ 0 h 479431"/>
              <a:gd name="connsiteX10" fmla="*/ 6976691 w 7988577"/>
              <a:gd name="connsiteY10" fmla="*/ 0 h 479431"/>
              <a:gd name="connsiteX11" fmla="*/ 7402748 w 7988577"/>
              <a:gd name="connsiteY11" fmla="*/ 0 h 479431"/>
              <a:gd name="connsiteX12" fmla="*/ 7988577 w 7988577"/>
              <a:gd name="connsiteY12" fmla="*/ 0 h 479431"/>
              <a:gd name="connsiteX13" fmla="*/ 7988577 w 7988577"/>
              <a:gd name="connsiteY13" fmla="*/ 479431 h 479431"/>
              <a:gd name="connsiteX14" fmla="*/ 7163091 w 7988577"/>
              <a:gd name="connsiteY14" fmla="*/ 479431 h 479431"/>
              <a:gd name="connsiteX15" fmla="*/ 6417490 w 7988577"/>
              <a:gd name="connsiteY15" fmla="*/ 479431 h 479431"/>
              <a:gd name="connsiteX16" fmla="*/ 5671890 w 7988577"/>
              <a:gd name="connsiteY16" fmla="*/ 479431 h 479431"/>
              <a:gd name="connsiteX17" fmla="*/ 5165946 w 7988577"/>
              <a:gd name="connsiteY17" fmla="*/ 479431 h 479431"/>
              <a:gd name="connsiteX18" fmla="*/ 4500232 w 7988577"/>
              <a:gd name="connsiteY18" fmla="*/ 479431 h 479431"/>
              <a:gd name="connsiteX19" fmla="*/ 4074174 w 7988577"/>
              <a:gd name="connsiteY19" fmla="*/ 479431 h 479431"/>
              <a:gd name="connsiteX20" fmla="*/ 3488345 w 7988577"/>
              <a:gd name="connsiteY20" fmla="*/ 479431 h 479431"/>
              <a:gd name="connsiteX21" fmla="*/ 2822631 w 7988577"/>
              <a:gd name="connsiteY21" fmla="*/ 479431 h 479431"/>
              <a:gd name="connsiteX22" fmla="*/ 2316687 w 7988577"/>
              <a:gd name="connsiteY22" fmla="*/ 479431 h 479431"/>
              <a:gd name="connsiteX23" fmla="*/ 1571087 w 7988577"/>
              <a:gd name="connsiteY23" fmla="*/ 479431 h 479431"/>
              <a:gd name="connsiteX24" fmla="*/ 985258 w 7988577"/>
              <a:gd name="connsiteY24" fmla="*/ 479431 h 479431"/>
              <a:gd name="connsiteX25" fmla="*/ 0 w 7988577"/>
              <a:gd name="connsiteY25" fmla="*/ 479431 h 479431"/>
              <a:gd name="connsiteX26" fmla="*/ 0 w 7988577"/>
              <a:gd name="connsiteY26" fmla="*/ 0 h 47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988577" h="479431" fill="none" extrusionOk="0">
                <a:moveTo>
                  <a:pt x="0" y="0"/>
                </a:moveTo>
                <a:cubicBezTo>
                  <a:pt x="234026" y="-13359"/>
                  <a:pt x="324468" y="-1033"/>
                  <a:pt x="505943" y="0"/>
                </a:cubicBezTo>
                <a:cubicBezTo>
                  <a:pt x="687418" y="1033"/>
                  <a:pt x="845459" y="19253"/>
                  <a:pt x="1091772" y="0"/>
                </a:cubicBezTo>
                <a:cubicBezTo>
                  <a:pt x="1338085" y="-19253"/>
                  <a:pt x="1523602" y="-346"/>
                  <a:pt x="1837373" y="0"/>
                </a:cubicBezTo>
                <a:cubicBezTo>
                  <a:pt x="2151144" y="346"/>
                  <a:pt x="2326039" y="5635"/>
                  <a:pt x="2503087" y="0"/>
                </a:cubicBezTo>
                <a:cubicBezTo>
                  <a:pt x="2680135" y="-5635"/>
                  <a:pt x="3046498" y="33624"/>
                  <a:pt x="3248688" y="0"/>
                </a:cubicBezTo>
                <a:cubicBezTo>
                  <a:pt x="3450878" y="-33624"/>
                  <a:pt x="3793214" y="-8931"/>
                  <a:pt x="4074174" y="0"/>
                </a:cubicBezTo>
                <a:cubicBezTo>
                  <a:pt x="4355134" y="8931"/>
                  <a:pt x="4377899" y="-9023"/>
                  <a:pt x="4660003" y="0"/>
                </a:cubicBezTo>
                <a:cubicBezTo>
                  <a:pt x="4942107" y="9023"/>
                  <a:pt x="5133628" y="13271"/>
                  <a:pt x="5485490" y="0"/>
                </a:cubicBezTo>
                <a:cubicBezTo>
                  <a:pt x="5837352" y="-13271"/>
                  <a:pt x="5984760" y="15389"/>
                  <a:pt x="6151204" y="0"/>
                </a:cubicBezTo>
                <a:cubicBezTo>
                  <a:pt x="6317648" y="-15389"/>
                  <a:pt x="6648348" y="-19431"/>
                  <a:pt x="6976691" y="0"/>
                </a:cubicBezTo>
                <a:cubicBezTo>
                  <a:pt x="7305034" y="19431"/>
                  <a:pt x="7235697" y="5538"/>
                  <a:pt x="7402748" y="0"/>
                </a:cubicBezTo>
                <a:cubicBezTo>
                  <a:pt x="7569799" y="-5538"/>
                  <a:pt x="7791575" y="-15467"/>
                  <a:pt x="7988577" y="0"/>
                </a:cubicBezTo>
                <a:cubicBezTo>
                  <a:pt x="7986443" y="234879"/>
                  <a:pt x="8003792" y="337914"/>
                  <a:pt x="7988577" y="479431"/>
                </a:cubicBezTo>
                <a:cubicBezTo>
                  <a:pt x="7766371" y="440581"/>
                  <a:pt x="7466441" y="471094"/>
                  <a:pt x="7163091" y="479431"/>
                </a:cubicBezTo>
                <a:cubicBezTo>
                  <a:pt x="6859741" y="487768"/>
                  <a:pt x="6786147" y="495367"/>
                  <a:pt x="6417490" y="479431"/>
                </a:cubicBezTo>
                <a:cubicBezTo>
                  <a:pt x="6048833" y="463495"/>
                  <a:pt x="5829894" y="501585"/>
                  <a:pt x="5671890" y="479431"/>
                </a:cubicBezTo>
                <a:cubicBezTo>
                  <a:pt x="5513886" y="457277"/>
                  <a:pt x="5381781" y="474363"/>
                  <a:pt x="5165946" y="479431"/>
                </a:cubicBezTo>
                <a:cubicBezTo>
                  <a:pt x="4950111" y="484499"/>
                  <a:pt x="4831452" y="454141"/>
                  <a:pt x="4500232" y="479431"/>
                </a:cubicBezTo>
                <a:cubicBezTo>
                  <a:pt x="4169012" y="504721"/>
                  <a:pt x="4227943" y="473395"/>
                  <a:pt x="4074174" y="479431"/>
                </a:cubicBezTo>
                <a:cubicBezTo>
                  <a:pt x="3920405" y="485467"/>
                  <a:pt x="3668334" y="507772"/>
                  <a:pt x="3488345" y="479431"/>
                </a:cubicBezTo>
                <a:cubicBezTo>
                  <a:pt x="3308356" y="451090"/>
                  <a:pt x="3037890" y="454296"/>
                  <a:pt x="2822631" y="479431"/>
                </a:cubicBezTo>
                <a:cubicBezTo>
                  <a:pt x="2607372" y="504566"/>
                  <a:pt x="2449441" y="488353"/>
                  <a:pt x="2316687" y="479431"/>
                </a:cubicBezTo>
                <a:cubicBezTo>
                  <a:pt x="2183933" y="470509"/>
                  <a:pt x="1782086" y="511161"/>
                  <a:pt x="1571087" y="479431"/>
                </a:cubicBezTo>
                <a:cubicBezTo>
                  <a:pt x="1360088" y="447701"/>
                  <a:pt x="1259201" y="506805"/>
                  <a:pt x="985258" y="479431"/>
                </a:cubicBezTo>
                <a:cubicBezTo>
                  <a:pt x="711315" y="452057"/>
                  <a:pt x="309963" y="503876"/>
                  <a:pt x="0" y="479431"/>
                </a:cubicBezTo>
                <a:cubicBezTo>
                  <a:pt x="-7286" y="377799"/>
                  <a:pt x="-6562" y="217241"/>
                  <a:pt x="0" y="0"/>
                </a:cubicBezTo>
                <a:close/>
              </a:path>
              <a:path w="7988577" h="479431" stroke="0" extrusionOk="0">
                <a:moveTo>
                  <a:pt x="0" y="0"/>
                </a:moveTo>
                <a:cubicBezTo>
                  <a:pt x="258711" y="8773"/>
                  <a:pt x="547879" y="33994"/>
                  <a:pt x="825486" y="0"/>
                </a:cubicBezTo>
                <a:cubicBezTo>
                  <a:pt x="1103093" y="-33994"/>
                  <a:pt x="1181176" y="-5961"/>
                  <a:pt x="1331430" y="0"/>
                </a:cubicBezTo>
                <a:cubicBezTo>
                  <a:pt x="1481684" y="5961"/>
                  <a:pt x="1788479" y="-7246"/>
                  <a:pt x="1917258" y="0"/>
                </a:cubicBezTo>
                <a:cubicBezTo>
                  <a:pt x="2046037" y="7246"/>
                  <a:pt x="2297263" y="10003"/>
                  <a:pt x="2423202" y="0"/>
                </a:cubicBezTo>
                <a:cubicBezTo>
                  <a:pt x="2549141" y="-10003"/>
                  <a:pt x="2744440" y="9145"/>
                  <a:pt x="2849259" y="0"/>
                </a:cubicBezTo>
                <a:cubicBezTo>
                  <a:pt x="2954078" y="-9145"/>
                  <a:pt x="3189597" y="-5136"/>
                  <a:pt x="3275317" y="0"/>
                </a:cubicBezTo>
                <a:cubicBezTo>
                  <a:pt x="3361037" y="5136"/>
                  <a:pt x="3608356" y="20268"/>
                  <a:pt x="3701374" y="0"/>
                </a:cubicBezTo>
                <a:cubicBezTo>
                  <a:pt x="3794392" y="-20268"/>
                  <a:pt x="4083845" y="-29126"/>
                  <a:pt x="4367089" y="0"/>
                </a:cubicBezTo>
                <a:cubicBezTo>
                  <a:pt x="4650333" y="29126"/>
                  <a:pt x="4818596" y="25975"/>
                  <a:pt x="5192575" y="0"/>
                </a:cubicBezTo>
                <a:cubicBezTo>
                  <a:pt x="5566554" y="-25975"/>
                  <a:pt x="5657950" y="16584"/>
                  <a:pt x="5858290" y="0"/>
                </a:cubicBezTo>
                <a:cubicBezTo>
                  <a:pt x="6058630" y="-16584"/>
                  <a:pt x="6323471" y="24789"/>
                  <a:pt x="6603890" y="0"/>
                </a:cubicBezTo>
                <a:cubicBezTo>
                  <a:pt x="6884309" y="-24789"/>
                  <a:pt x="7071509" y="-8610"/>
                  <a:pt x="7349491" y="0"/>
                </a:cubicBezTo>
                <a:cubicBezTo>
                  <a:pt x="7627473" y="8610"/>
                  <a:pt x="7798604" y="-20525"/>
                  <a:pt x="7988577" y="0"/>
                </a:cubicBezTo>
                <a:cubicBezTo>
                  <a:pt x="7979279" y="236130"/>
                  <a:pt x="7977844" y="305593"/>
                  <a:pt x="7988577" y="479431"/>
                </a:cubicBezTo>
                <a:cubicBezTo>
                  <a:pt x="7815995" y="445932"/>
                  <a:pt x="7348882" y="458894"/>
                  <a:pt x="7163091" y="479431"/>
                </a:cubicBezTo>
                <a:cubicBezTo>
                  <a:pt x="6977300" y="499968"/>
                  <a:pt x="6846298" y="489739"/>
                  <a:pt x="6737033" y="479431"/>
                </a:cubicBezTo>
                <a:cubicBezTo>
                  <a:pt x="6627768" y="469123"/>
                  <a:pt x="6435015" y="495640"/>
                  <a:pt x="6310976" y="479431"/>
                </a:cubicBezTo>
                <a:cubicBezTo>
                  <a:pt x="6186937" y="463222"/>
                  <a:pt x="5779644" y="453688"/>
                  <a:pt x="5645261" y="479431"/>
                </a:cubicBezTo>
                <a:cubicBezTo>
                  <a:pt x="5510878" y="505174"/>
                  <a:pt x="5123493" y="462304"/>
                  <a:pt x="4899661" y="479431"/>
                </a:cubicBezTo>
                <a:cubicBezTo>
                  <a:pt x="4675829" y="496558"/>
                  <a:pt x="4512624" y="507908"/>
                  <a:pt x="4313832" y="479431"/>
                </a:cubicBezTo>
                <a:cubicBezTo>
                  <a:pt x="4115040" y="450954"/>
                  <a:pt x="3981931" y="487469"/>
                  <a:pt x="3807888" y="479431"/>
                </a:cubicBezTo>
                <a:cubicBezTo>
                  <a:pt x="3633845" y="471393"/>
                  <a:pt x="3167736" y="505762"/>
                  <a:pt x="2982402" y="479431"/>
                </a:cubicBezTo>
                <a:cubicBezTo>
                  <a:pt x="2797068" y="453100"/>
                  <a:pt x="2342526" y="499453"/>
                  <a:pt x="2156916" y="479431"/>
                </a:cubicBezTo>
                <a:cubicBezTo>
                  <a:pt x="1971306" y="459409"/>
                  <a:pt x="1876367" y="467898"/>
                  <a:pt x="1650973" y="479431"/>
                </a:cubicBezTo>
                <a:cubicBezTo>
                  <a:pt x="1425579" y="490964"/>
                  <a:pt x="1243043" y="474898"/>
                  <a:pt x="905372" y="479431"/>
                </a:cubicBezTo>
                <a:cubicBezTo>
                  <a:pt x="567701" y="483964"/>
                  <a:pt x="222901" y="476777"/>
                  <a:pt x="0" y="479431"/>
                </a:cubicBezTo>
                <a:cubicBezTo>
                  <a:pt x="-4996" y="380550"/>
                  <a:pt x="18113" y="173597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2100" b="0" i="0" dirty="0">
                <a:solidFill>
                  <a:srgbClr val="202124"/>
                </a:solidFill>
                <a:effectLst/>
                <a:latin typeface="Sassoon Primary" pitchFamily="50" charset="0"/>
              </a:rPr>
              <a:t>Llanfairpwllgwyngyllgogerychwyrndrobwllllantysiliogogogoch</a:t>
            </a:r>
            <a:endParaRPr lang="en-GB" sz="2100" dirty="0">
              <a:solidFill>
                <a:schemeClr val="tx1"/>
              </a:solidFill>
              <a:latin typeface="Sassoon Primary" pitchFamily="50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8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 l="5915" r="5915"/>
          <a:stretch/>
        </p:blipFill>
        <p:spPr bwMode="auto">
          <a:xfrm>
            <a:off x="4974611" y="1170660"/>
            <a:ext cx="3523698" cy="2670401"/>
          </a:xfrm>
          <a:custGeom>
            <a:avLst/>
            <a:gdLst>
              <a:gd name="connsiteX0" fmla="*/ 0 w 3523698"/>
              <a:gd name="connsiteY0" fmla="*/ 0 h 2670401"/>
              <a:gd name="connsiteX1" fmla="*/ 516809 w 3523698"/>
              <a:gd name="connsiteY1" fmla="*/ 0 h 2670401"/>
              <a:gd name="connsiteX2" fmla="*/ 1174566 w 3523698"/>
              <a:gd name="connsiteY2" fmla="*/ 0 h 2670401"/>
              <a:gd name="connsiteX3" fmla="*/ 1656138 w 3523698"/>
              <a:gd name="connsiteY3" fmla="*/ 0 h 2670401"/>
              <a:gd name="connsiteX4" fmla="*/ 2278658 w 3523698"/>
              <a:gd name="connsiteY4" fmla="*/ 0 h 2670401"/>
              <a:gd name="connsiteX5" fmla="*/ 2865941 w 3523698"/>
              <a:gd name="connsiteY5" fmla="*/ 0 h 2670401"/>
              <a:gd name="connsiteX6" fmla="*/ 3523698 w 3523698"/>
              <a:gd name="connsiteY6" fmla="*/ 0 h 2670401"/>
              <a:gd name="connsiteX7" fmla="*/ 3523698 w 3523698"/>
              <a:gd name="connsiteY7" fmla="*/ 480672 h 2670401"/>
              <a:gd name="connsiteX8" fmla="*/ 3523698 w 3523698"/>
              <a:gd name="connsiteY8" fmla="*/ 1014752 h 2670401"/>
              <a:gd name="connsiteX9" fmla="*/ 3523698 w 3523698"/>
              <a:gd name="connsiteY9" fmla="*/ 1495425 h 2670401"/>
              <a:gd name="connsiteX10" fmla="*/ 3523698 w 3523698"/>
              <a:gd name="connsiteY10" fmla="*/ 1949393 h 2670401"/>
              <a:gd name="connsiteX11" fmla="*/ 3523698 w 3523698"/>
              <a:gd name="connsiteY11" fmla="*/ 2670401 h 2670401"/>
              <a:gd name="connsiteX12" fmla="*/ 2971652 w 3523698"/>
              <a:gd name="connsiteY12" fmla="*/ 2670401 h 2670401"/>
              <a:gd name="connsiteX13" fmla="*/ 2454843 w 3523698"/>
              <a:gd name="connsiteY13" fmla="*/ 2670401 h 2670401"/>
              <a:gd name="connsiteX14" fmla="*/ 1797086 w 3523698"/>
              <a:gd name="connsiteY14" fmla="*/ 2670401 h 2670401"/>
              <a:gd name="connsiteX15" fmla="*/ 1315514 w 3523698"/>
              <a:gd name="connsiteY15" fmla="*/ 2670401 h 2670401"/>
              <a:gd name="connsiteX16" fmla="*/ 763468 w 3523698"/>
              <a:gd name="connsiteY16" fmla="*/ 2670401 h 2670401"/>
              <a:gd name="connsiteX17" fmla="*/ 0 w 3523698"/>
              <a:gd name="connsiteY17" fmla="*/ 2670401 h 2670401"/>
              <a:gd name="connsiteX18" fmla="*/ 0 w 3523698"/>
              <a:gd name="connsiteY18" fmla="*/ 2109617 h 2670401"/>
              <a:gd name="connsiteX19" fmla="*/ 0 w 3523698"/>
              <a:gd name="connsiteY19" fmla="*/ 1655649 h 2670401"/>
              <a:gd name="connsiteX20" fmla="*/ 0 w 3523698"/>
              <a:gd name="connsiteY20" fmla="*/ 1174976 h 2670401"/>
              <a:gd name="connsiteX21" fmla="*/ 0 w 3523698"/>
              <a:gd name="connsiteY21" fmla="*/ 614192 h 2670401"/>
              <a:gd name="connsiteX22" fmla="*/ 0 w 3523698"/>
              <a:gd name="connsiteY22" fmla="*/ 0 h 267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3698" h="2670401" extrusionOk="0">
                <a:moveTo>
                  <a:pt x="0" y="0"/>
                </a:moveTo>
                <a:cubicBezTo>
                  <a:pt x="236036" y="-57513"/>
                  <a:pt x="395931" y="18508"/>
                  <a:pt x="516809" y="0"/>
                </a:cubicBezTo>
                <a:cubicBezTo>
                  <a:pt x="637687" y="-18508"/>
                  <a:pt x="933899" y="1832"/>
                  <a:pt x="1174566" y="0"/>
                </a:cubicBezTo>
                <a:cubicBezTo>
                  <a:pt x="1415233" y="-1832"/>
                  <a:pt x="1503865" y="33174"/>
                  <a:pt x="1656138" y="0"/>
                </a:cubicBezTo>
                <a:cubicBezTo>
                  <a:pt x="1808411" y="-33174"/>
                  <a:pt x="2039448" y="3764"/>
                  <a:pt x="2278658" y="0"/>
                </a:cubicBezTo>
                <a:cubicBezTo>
                  <a:pt x="2517868" y="-3764"/>
                  <a:pt x="2587812" y="15785"/>
                  <a:pt x="2865941" y="0"/>
                </a:cubicBezTo>
                <a:cubicBezTo>
                  <a:pt x="3144070" y="-15785"/>
                  <a:pt x="3293985" y="63410"/>
                  <a:pt x="3523698" y="0"/>
                </a:cubicBezTo>
                <a:cubicBezTo>
                  <a:pt x="3565671" y="131005"/>
                  <a:pt x="3519126" y="361423"/>
                  <a:pt x="3523698" y="480672"/>
                </a:cubicBezTo>
                <a:cubicBezTo>
                  <a:pt x="3528270" y="599921"/>
                  <a:pt x="3499002" y="751498"/>
                  <a:pt x="3523698" y="1014752"/>
                </a:cubicBezTo>
                <a:cubicBezTo>
                  <a:pt x="3548394" y="1278006"/>
                  <a:pt x="3493948" y="1256086"/>
                  <a:pt x="3523698" y="1495425"/>
                </a:cubicBezTo>
                <a:cubicBezTo>
                  <a:pt x="3553448" y="1734764"/>
                  <a:pt x="3492546" y="1807051"/>
                  <a:pt x="3523698" y="1949393"/>
                </a:cubicBezTo>
                <a:cubicBezTo>
                  <a:pt x="3554850" y="2091735"/>
                  <a:pt x="3516448" y="2455691"/>
                  <a:pt x="3523698" y="2670401"/>
                </a:cubicBezTo>
                <a:cubicBezTo>
                  <a:pt x="3250851" y="2682914"/>
                  <a:pt x="3150724" y="2650273"/>
                  <a:pt x="2971652" y="2670401"/>
                </a:cubicBezTo>
                <a:cubicBezTo>
                  <a:pt x="2792580" y="2690529"/>
                  <a:pt x="2651554" y="2622581"/>
                  <a:pt x="2454843" y="2670401"/>
                </a:cubicBezTo>
                <a:cubicBezTo>
                  <a:pt x="2258132" y="2718221"/>
                  <a:pt x="2090800" y="2657205"/>
                  <a:pt x="1797086" y="2670401"/>
                </a:cubicBezTo>
                <a:cubicBezTo>
                  <a:pt x="1503372" y="2683597"/>
                  <a:pt x="1546540" y="2641345"/>
                  <a:pt x="1315514" y="2670401"/>
                </a:cubicBezTo>
                <a:cubicBezTo>
                  <a:pt x="1084488" y="2699457"/>
                  <a:pt x="1004682" y="2611506"/>
                  <a:pt x="763468" y="2670401"/>
                </a:cubicBezTo>
                <a:cubicBezTo>
                  <a:pt x="522254" y="2729296"/>
                  <a:pt x="248630" y="2670220"/>
                  <a:pt x="0" y="2670401"/>
                </a:cubicBezTo>
                <a:cubicBezTo>
                  <a:pt x="-6428" y="2458634"/>
                  <a:pt x="54927" y="2300623"/>
                  <a:pt x="0" y="2109617"/>
                </a:cubicBezTo>
                <a:cubicBezTo>
                  <a:pt x="-54927" y="1918611"/>
                  <a:pt x="17833" y="1753612"/>
                  <a:pt x="0" y="1655649"/>
                </a:cubicBezTo>
                <a:cubicBezTo>
                  <a:pt x="-17833" y="1557686"/>
                  <a:pt x="37065" y="1411573"/>
                  <a:pt x="0" y="1174976"/>
                </a:cubicBezTo>
                <a:cubicBezTo>
                  <a:pt x="-37065" y="938379"/>
                  <a:pt x="52448" y="769816"/>
                  <a:pt x="0" y="614192"/>
                </a:cubicBezTo>
                <a:cubicBezTo>
                  <a:pt x="-52448" y="458568"/>
                  <a:pt x="66723" y="19007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Spain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Luxembourg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Morocco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Portugal</a:t>
            </a:r>
          </a:p>
        </p:txBody>
      </p:sp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27A96829-1297-F261-5D05-9B2AC1AC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Staff Meeting Font Generator Preview">
            <a:extLst>
              <a:ext uri="{FF2B5EF4-FFF2-40B4-BE49-F238E27FC236}">
                <a16:creationId xmlns:a16="http://schemas.microsoft.com/office/drawing/2014/main" id="{31BE289C-F5B2-8D7C-711E-BAD7B97B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1" y="1248401"/>
            <a:ext cx="3848099" cy="5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72" y="2158485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How many member states are there in Europe? </a:t>
            </a:r>
            <a:endParaRPr lang="en-GB" sz="3200" i="1" dirty="0">
              <a:latin typeface="Dreaming Outloud Pro" panose="03050502040302030504" pitchFamily="66" charset="0"/>
              <a:ea typeface="Tahoma" panose="020B0604030504040204" pitchFamily="34" charset="0"/>
              <a:cs typeface="Dreaming Outloud Pro" panose="03050502040302030504" pitchFamily="66" charset="0"/>
            </a:endParaRP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507565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43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44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45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46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F787B6F9-802C-47D0-69D8-A14C117BF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 t="6998"/>
          <a:stretch/>
        </p:blipFill>
        <p:spPr bwMode="auto">
          <a:xfrm>
            <a:off x="5227243" y="1149072"/>
            <a:ext cx="2962495" cy="2793090"/>
          </a:xfrm>
          <a:custGeom>
            <a:avLst/>
            <a:gdLst>
              <a:gd name="connsiteX0" fmla="*/ 0 w 2962495"/>
              <a:gd name="connsiteY0" fmla="*/ 0 h 2793090"/>
              <a:gd name="connsiteX1" fmla="*/ 503624 w 2962495"/>
              <a:gd name="connsiteY1" fmla="*/ 0 h 2793090"/>
              <a:gd name="connsiteX2" fmla="*/ 1125748 w 2962495"/>
              <a:gd name="connsiteY2" fmla="*/ 0 h 2793090"/>
              <a:gd name="connsiteX3" fmla="*/ 1658997 w 2962495"/>
              <a:gd name="connsiteY3" fmla="*/ 0 h 2793090"/>
              <a:gd name="connsiteX4" fmla="*/ 2251496 w 2962495"/>
              <a:gd name="connsiteY4" fmla="*/ 0 h 2793090"/>
              <a:gd name="connsiteX5" fmla="*/ 2962495 w 2962495"/>
              <a:gd name="connsiteY5" fmla="*/ 0 h 2793090"/>
              <a:gd name="connsiteX6" fmla="*/ 2962495 w 2962495"/>
              <a:gd name="connsiteY6" fmla="*/ 558618 h 2793090"/>
              <a:gd name="connsiteX7" fmla="*/ 2962495 w 2962495"/>
              <a:gd name="connsiteY7" fmla="*/ 1061374 h 2793090"/>
              <a:gd name="connsiteX8" fmla="*/ 2962495 w 2962495"/>
              <a:gd name="connsiteY8" fmla="*/ 1564130 h 2793090"/>
              <a:gd name="connsiteX9" fmla="*/ 2962495 w 2962495"/>
              <a:gd name="connsiteY9" fmla="*/ 2066887 h 2793090"/>
              <a:gd name="connsiteX10" fmla="*/ 2962495 w 2962495"/>
              <a:gd name="connsiteY10" fmla="*/ 2793090 h 2793090"/>
              <a:gd name="connsiteX11" fmla="*/ 2458871 w 2962495"/>
              <a:gd name="connsiteY11" fmla="*/ 2793090 h 2793090"/>
              <a:gd name="connsiteX12" fmla="*/ 1895997 w 2962495"/>
              <a:gd name="connsiteY12" fmla="*/ 2793090 h 2793090"/>
              <a:gd name="connsiteX13" fmla="*/ 1392373 w 2962495"/>
              <a:gd name="connsiteY13" fmla="*/ 2793090 h 2793090"/>
              <a:gd name="connsiteX14" fmla="*/ 829499 w 2962495"/>
              <a:gd name="connsiteY14" fmla="*/ 2793090 h 2793090"/>
              <a:gd name="connsiteX15" fmla="*/ 0 w 2962495"/>
              <a:gd name="connsiteY15" fmla="*/ 2793090 h 2793090"/>
              <a:gd name="connsiteX16" fmla="*/ 0 w 2962495"/>
              <a:gd name="connsiteY16" fmla="*/ 2318265 h 2793090"/>
              <a:gd name="connsiteX17" fmla="*/ 0 w 2962495"/>
              <a:gd name="connsiteY17" fmla="*/ 1703785 h 2793090"/>
              <a:gd name="connsiteX18" fmla="*/ 0 w 2962495"/>
              <a:gd name="connsiteY18" fmla="*/ 1117236 h 2793090"/>
              <a:gd name="connsiteX19" fmla="*/ 0 w 2962495"/>
              <a:gd name="connsiteY19" fmla="*/ 530687 h 2793090"/>
              <a:gd name="connsiteX20" fmla="*/ 0 w 2962495"/>
              <a:gd name="connsiteY20" fmla="*/ 0 h 279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2495" h="2793090" extrusionOk="0">
                <a:moveTo>
                  <a:pt x="0" y="0"/>
                </a:moveTo>
                <a:cubicBezTo>
                  <a:pt x="156866" y="-46127"/>
                  <a:pt x="393810" y="38389"/>
                  <a:pt x="503624" y="0"/>
                </a:cubicBezTo>
                <a:cubicBezTo>
                  <a:pt x="613438" y="-38389"/>
                  <a:pt x="980985" y="71920"/>
                  <a:pt x="1125748" y="0"/>
                </a:cubicBezTo>
                <a:cubicBezTo>
                  <a:pt x="1270511" y="-71920"/>
                  <a:pt x="1412088" y="14867"/>
                  <a:pt x="1658997" y="0"/>
                </a:cubicBezTo>
                <a:cubicBezTo>
                  <a:pt x="1905906" y="-14867"/>
                  <a:pt x="1985693" y="25675"/>
                  <a:pt x="2251496" y="0"/>
                </a:cubicBezTo>
                <a:cubicBezTo>
                  <a:pt x="2517299" y="-25675"/>
                  <a:pt x="2769314" y="3955"/>
                  <a:pt x="2962495" y="0"/>
                </a:cubicBezTo>
                <a:cubicBezTo>
                  <a:pt x="3001347" y="152000"/>
                  <a:pt x="2953123" y="406145"/>
                  <a:pt x="2962495" y="558618"/>
                </a:cubicBezTo>
                <a:cubicBezTo>
                  <a:pt x="2971867" y="711091"/>
                  <a:pt x="2952076" y="928218"/>
                  <a:pt x="2962495" y="1061374"/>
                </a:cubicBezTo>
                <a:cubicBezTo>
                  <a:pt x="2972914" y="1194530"/>
                  <a:pt x="2961585" y="1372235"/>
                  <a:pt x="2962495" y="1564130"/>
                </a:cubicBezTo>
                <a:cubicBezTo>
                  <a:pt x="2963405" y="1756025"/>
                  <a:pt x="2952677" y="1823978"/>
                  <a:pt x="2962495" y="2066887"/>
                </a:cubicBezTo>
                <a:cubicBezTo>
                  <a:pt x="2972313" y="2309796"/>
                  <a:pt x="2927422" y="2632365"/>
                  <a:pt x="2962495" y="2793090"/>
                </a:cubicBezTo>
                <a:cubicBezTo>
                  <a:pt x="2793426" y="2812240"/>
                  <a:pt x="2600320" y="2789916"/>
                  <a:pt x="2458871" y="2793090"/>
                </a:cubicBezTo>
                <a:cubicBezTo>
                  <a:pt x="2317422" y="2796264"/>
                  <a:pt x="2151791" y="2730628"/>
                  <a:pt x="1895997" y="2793090"/>
                </a:cubicBezTo>
                <a:cubicBezTo>
                  <a:pt x="1640203" y="2855552"/>
                  <a:pt x="1572270" y="2766341"/>
                  <a:pt x="1392373" y="2793090"/>
                </a:cubicBezTo>
                <a:cubicBezTo>
                  <a:pt x="1212476" y="2819839"/>
                  <a:pt x="1105310" y="2779262"/>
                  <a:pt x="829499" y="2793090"/>
                </a:cubicBezTo>
                <a:cubicBezTo>
                  <a:pt x="553688" y="2806918"/>
                  <a:pt x="337961" y="2730946"/>
                  <a:pt x="0" y="2793090"/>
                </a:cubicBezTo>
                <a:cubicBezTo>
                  <a:pt x="-46022" y="2602161"/>
                  <a:pt x="13924" y="2458341"/>
                  <a:pt x="0" y="2318265"/>
                </a:cubicBezTo>
                <a:cubicBezTo>
                  <a:pt x="-13924" y="2178189"/>
                  <a:pt x="17881" y="2007520"/>
                  <a:pt x="0" y="1703785"/>
                </a:cubicBezTo>
                <a:cubicBezTo>
                  <a:pt x="-17881" y="1400050"/>
                  <a:pt x="34216" y="1306990"/>
                  <a:pt x="0" y="1117236"/>
                </a:cubicBezTo>
                <a:cubicBezTo>
                  <a:pt x="-34216" y="927482"/>
                  <a:pt x="17167" y="755390"/>
                  <a:pt x="0" y="530687"/>
                </a:cubicBezTo>
                <a:cubicBezTo>
                  <a:pt x="-17167" y="305984"/>
                  <a:pt x="12841" y="23914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4824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taff Meeting Font Generator Preview">
            <a:extLst>
              <a:ext uri="{FF2B5EF4-FFF2-40B4-BE49-F238E27FC236}">
                <a16:creationId xmlns:a16="http://schemas.microsoft.com/office/drawing/2014/main" id="{ED931CDA-0BA1-22C8-AEFF-B888A042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7" y="1149072"/>
            <a:ext cx="3695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9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157430" y="1394773"/>
            <a:ext cx="3340879" cy="2227253"/>
          </a:xfrm>
          <a:custGeom>
            <a:avLst/>
            <a:gdLst>
              <a:gd name="connsiteX0" fmla="*/ 0 w 3340879"/>
              <a:gd name="connsiteY0" fmla="*/ 0 h 2227253"/>
              <a:gd name="connsiteX1" fmla="*/ 489996 w 3340879"/>
              <a:gd name="connsiteY1" fmla="*/ 0 h 2227253"/>
              <a:gd name="connsiteX2" fmla="*/ 1113626 w 3340879"/>
              <a:gd name="connsiteY2" fmla="*/ 0 h 2227253"/>
              <a:gd name="connsiteX3" fmla="*/ 1570213 w 3340879"/>
              <a:gd name="connsiteY3" fmla="*/ 0 h 2227253"/>
              <a:gd name="connsiteX4" fmla="*/ 2160435 w 3340879"/>
              <a:gd name="connsiteY4" fmla="*/ 0 h 2227253"/>
              <a:gd name="connsiteX5" fmla="*/ 2717248 w 3340879"/>
              <a:gd name="connsiteY5" fmla="*/ 0 h 2227253"/>
              <a:gd name="connsiteX6" fmla="*/ 3340879 w 3340879"/>
              <a:gd name="connsiteY6" fmla="*/ 0 h 2227253"/>
              <a:gd name="connsiteX7" fmla="*/ 3340879 w 3340879"/>
              <a:gd name="connsiteY7" fmla="*/ 512268 h 2227253"/>
              <a:gd name="connsiteX8" fmla="*/ 3340879 w 3340879"/>
              <a:gd name="connsiteY8" fmla="*/ 1069081 h 2227253"/>
              <a:gd name="connsiteX9" fmla="*/ 3340879 w 3340879"/>
              <a:gd name="connsiteY9" fmla="*/ 1581350 h 2227253"/>
              <a:gd name="connsiteX10" fmla="*/ 3340879 w 3340879"/>
              <a:gd name="connsiteY10" fmla="*/ 2227253 h 2227253"/>
              <a:gd name="connsiteX11" fmla="*/ 2717248 w 3340879"/>
              <a:gd name="connsiteY11" fmla="*/ 2227253 h 2227253"/>
              <a:gd name="connsiteX12" fmla="*/ 2127026 w 3340879"/>
              <a:gd name="connsiteY12" fmla="*/ 2227253 h 2227253"/>
              <a:gd name="connsiteX13" fmla="*/ 1637031 w 3340879"/>
              <a:gd name="connsiteY13" fmla="*/ 2227253 h 2227253"/>
              <a:gd name="connsiteX14" fmla="*/ 1013400 w 3340879"/>
              <a:gd name="connsiteY14" fmla="*/ 2227253 h 2227253"/>
              <a:gd name="connsiteX15" fmla="*/ 556813 w 3340879"/>
              <a:gd name="connsiteY15" fmla="*/ 2227253 h 2227253"/>
              <a:gd name="connsiteX16" fmla="*/ 0 w 3340879"/>
              <a:gd name="connsiteY16" fmla="*/ 2227253 h 2227253"/>
              <a:gd name="connsiteX17" fmla="*/ 0 w 3340879"/>
              <a:gd name="connsiteY17" fmla="*/ 1625895 h 2227253"/>
              <a:gd name="connsiteX18" fmla="*/ 0 w 3340879"/>
              <a:gd name="connsiteY18" fmla="*/ 1046809 h 2227253"/>
              <a:gd name="connsiteX19" fmla="*/ 0 w 3340879"/>
              <a:gd name="connsiteY19" fmla="*/ 556813 h 2227253"/>
              <a:gd name="connsiteX20" fmla="*/ 0 w 3340879"/>
              <a:gd name="connsiteY20" fmla="*/ 0 h 22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0879" h="2227253" extrusionOk="0">
                <a:moveTo>
                  <a:pt x="0" y="0"/>
                </a:moveTo>
                <a:cubicBezTo>
                  <a:pt x="216837" y="-51299"/>
                  <a:pt x="286383" y="19267"/>
                  <a:pt x="489996" y="0"/>
                </a:cubicBezTo>
                <a:cubicBezTo>
                  <a:pt x="693609" y="-19267"/>
                  <a:pt x="870496" y="27213"/>
                  <a:pt x="1113626" y="0"/>
                </a:cubicBezTo>
                <a:cubicBezTo>
                  <a:pt x="1356756" y="-27213"/>
                  <a:pt x="1354214" y="22862"/>
                  <a:pt x="1570213" y="0"/>
                </a:cubicBezTo>
                <a:cubicBezTo>
                  <a:pt x="1786212" y="-22862"/>
                  <a:pt x="1977909" y="32167"/>
                  <a:pt x="2160435" y="0"/>
                </a:cubicBezTo>
                <a:cubicBezTo>
                  <a:pt x="2342961" y="-32167"/>
                  <a:pt x="2468567" y="49827"/>
                  <a:pt x="2717248" y="0"/>
                </a:cubicBezTo>
                <a:cubicBezTo>
                  <a:pt x="2965929" y="-49827"/>
                  <a:pt x="3157231" y="24255"/>
                  <a:pt x="3340879" y="0"/>
                </a:cubicBezTo>
                <a:cubicBezTo>
                  <a:pt x="3372570" y="124384"/>
                  <a:pt x="3281606" y="295201"/>
                  <a:pt x="3340879" y="512268"/>
                </a:cubicBezTo>
                <a:cubicBezTo>
                  <a:pt x="3400152" y="729335"/>
                  <a:pt x="3325871" y="843248"/>
                  <a:pt x="3340879" y="1069081"/>
                </a:cubicBezTo>
                <a:cubicBezTo>
                  <a:pt x="3355887" y="1294914"/>
                  <a:pt x="3289785" y="1448216"/>
                  <a:pt x="3340879" y="1581350"/>
                </a:cubicBezTo>
                <a:cubicBezTo>
                  <a:pt x="3391973" y="1714484"/>
                  <a:pt x="3323146" y="2011548"/>
                  <a:pt x="3340879" y="2227253"/>
                </a:cubicBezTo>
                <a:cubicBezTo>
                  <a:pt x="3162819" y="2257330"/>
                  <a:pt x="2973124" y="2167226"/>
                  <a:pt x="2717248" y="2227253"/>
                </a:cubicBezTo>
                <a:cubicBezTo>
                  <a:pt x="2461372" y="2287280"/>
                  <a:pt x="2350527" y="2213622"/>
                  <a:pt x="2127026" y="2227253"/>
                </a:cubicBezTo>
                <a:cubicBezTo>
                  <a:pt x="1903525" y="2240884"/>
                  <a:pt x="1832689" y="2176655"/>
                  <a:pt x="1637031" y="2227253"/>
                </a:cubicBezTo>
                <a:cubicBezTo>
                  <a:pt x="1441374" y="2277851"/>
                  <a:pt x="1182836" y="2176179"/>
                  <a:pt x="1013400" y="2227253"/>
                </a:cubicBezTo>
                <a:cubicBezTo>
                  <a:pt x="843964" y="2278327"/>
                  <a:pt x="739947" y="2214287"/>
                  <a:pt x="556813" y="2227253"/>
                </a:cubicBezTo>
                <a:cubicBezTo>
                  <a:pt x="373679" y="2240219"/>
                  <a:pt x="186855" y="2206735"/>
                  <a:pt x="0" y="2227253"/>
                </a:cubicBezTo>
                <a:cubicBezTo>
                  <a:pt x="-41964" y="1977621"/>
                  <a:pt x="10570" y="1848010"/>
                  <a:pt x="0" y="1625895"/>
                </a:cubicBezTo>
                <a:cubicBezTo>
                  <a:pt x="-10570" y="1403780"/>
                  <a:pt x="32837" y="1185561"/>
                  <a:pt x="0" y="1046809"/>
                </a:cubicBezTo>
                <a:cubicBezTo>
                  <a:pt x="-32837" y="908057"/>
                  <a:pt x="44673" y="765673"/>
                  <a:pt x="0" y="556813"/>
                </a:cubicBezTo>
                <a:cubicBezTo>
                  <a:pt x="-44673" y="347953"/>
                  <a:pt x="28649" y="26178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70251" y="4129268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Holland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Moldova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Czech Republic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Hungary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E2A62468-70AE-25FA-BBA2-74125A34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taff Meeting Font Generator Preview">
            <a:extLst>
              <a:ext uri="{FF2B5EF4-FFF2-40B4-BE49-F238E27FC236}">
                <a16:creationId xmlns:a16="http://schemas.microsoft.com/office/drawing/2014/main" id="{FDC21077-7819-1F28-9A23-B0820553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1" y="1182460"/>
            <a:ext cx="3738879" cy="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3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/>
          <a:stretch/>
        </p:blipFill>
        <p:spPr bwMode="auto">
          <a:xfrm>
            <a:off x="5157430" y="1503189"/>
            <a:ext cx="3252441" cy="1951464"/>
          </a:xfrm>
          <a:custGeom>
            <a:avLst/>
            <a:gdLst>
              <a:gd name="connsiteX0" fmla="*/ 0 w 3252441"/>
              <a:gd name="connsiteY0" fmla="*/ 0 h 1951464"/>
              <a:gd name="connsiteX1" fmla="*/ 477025 w 3252441"/>
              <a:gd name="connsiteY1" fmla="*/ 0 h 1951464"/>
              <a:gd name="connsiteX2" fmla="*/ 1084147 w 3252441"/>
              <a:gd name="connsiteY2" fmla="*/ 0 h 1951464"/>
              <a:gd name="connsiteX3" fmla="*/ 1528647 w 3252441"/>
              <a:gd name="connsiteY3" fmla="*/ 0 h 1951464"/>
              <a:gd name="connsiteX4" fmla="*/ 2103245 w 3252441"/>
              <a:gd name="connsiteY4" fmla="*/ 0 h 1951464"/>
              <a:gd name="connsiteX5" fmla="*/ 2645319 w 3252441"/>
              <a:gd name="connsiteY5" fmla="*/ 0 h 1951464"/>
              <a:gd name="connsiteX6" fmla="*/ 3252441 w 3252441"/>
              <a:gd name="connsiteY6" fmla="*/ 0 h 1951464"/>
              <a:gd name="connsiteX7" fmla="*/ 3252441 w 3252441"/>
              <a:gd name="connsiteY7" fmla="*/ 448837 h 1951464"/>
              <a:gd name="connsiteX8" fmla="*/ 3252441 w 3252441"/>
              <a:gd name="connsiteY8" fmla="*/ 936703 h 1951464"/>
              <a:gd name="connsiteX9" fmla="*/ 3252441 w 3252441"/>
              <a:gd name="connsiteY9" fmla="*/ 1385539 h 1951464"/>
              <a:gd name="connsiteX10" fmla="*/ 3252441 w 3252441"/>
              <a:gd name="connsiteY10" fmla="*/ 1951464 h 1951464"/>
              <a:gd name="connsiteX11" fmla="*/ 2645319 w 3252441"/>
              <a:gd name="connsiteY11" fmla="*/ 1951464 h 1951464"/>
              <a:gd name="connsiteX12" fmla="*/ 2070721 w 3252441"/>
              <a:gd name="connsiteY12" fmla="*/ 1951464 h 1951464"/>
              <a:gd name="connsiteX13" fmla="*/ 1593696 w 3252441"/>
              <a:gd name="connsiteY13" fmla="*/ 1951464 h 1951464"/>
              <a:gd name="connsiteX14" fmla="*/ 986574 w 3252441"/>
              <a:gd name="connsiteY14" fmla="*/ 1951464 h 1951464"/>
              <a:gd name="connsiteX15" fmla="*/ 542074 w 3252441"/>
              <a:gd name="connsiteY15" fmla="*/ 1951464 h 1951464"/>
              <a:gd name="connsiteX16" fmla="*/ 0 w 3252441"/>
              <a:gd name="connsiteY16" fmla="*/ 1951464 h 1951464"/>
              <a:gd name="connsiteX17" fmla="*/ 0 w 3252441"/>
              <a:gd name="connsiteY17" fmla="*/ 1424569 h 1951464"/>
              <a:gd name="connsiteX18" fmla="*/ 0 w 3252441"/>
              <a:gd name="connsiteY18" fmla="*/ 917188 h 1951464"/>
              <a:gd name="connsiteX19" fmla="*/ 0 w 3252441"/>
              <a:gd name="connsiteY19" fmla="*/ 487866 h 1951464"/>
              <a:gd name="connsiteX20" fmla="*/ 0 w 3252441"/>
              <a:gd name="connsiteY20" fmla="*/ 0 h 195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2441" h="1951464" extrusionOk="0">
                <a:moveTo>
                  <a:pt x="0" y="0"/>
                </a:moveTo>
                <a:cubicBezTo>
                  <a:pt x="133345" y="-4027"/>
                  <a:pt x="274137" y="51456"/>
                  <a:pt x="477025" y="0"/>
                </a:cubicBezTo>
                <a:cubicBezTo>
                  <a:pt x="679914" y="-51456"/>
                  <a:pt x="889684" y="41150"/>
                  <a:pt x="1084147" y="0"/>
                </a:cubicBezTo>
                <a:cubicBezTo>
                  <a:pt x="1278610" y="-41150"/>
                  <a:pt x="1323230" y="9533"/>
                  <a:pt x="1528647" y="0"/>
                </a:cubicBezTo>
                <a:cubicBezTo>
                  <a:pt x="1734064" y="-9533"/>
                  <a:pt x="1895704" y="61593"/>
                  <a:pt x="2103245" y="0"/>
                </a:cubicBezTo>
                <a:cubicBezTo>
                  <a:pt x="2310786" y="-61593"/>
                  <a:pt x="2419540" y="47846"/>
                  <a:pt x="2645319" y="0"/>
                </a:cubicBezTo>
                <a:cubicBezTo>
                  <a:pt x="2871098" y="-47846"/>
                  <a:pt x="3081950" y="14535"/>
                  <a:pt x="3252441" y="0"/>
                </a:cubicBezTo>
                <a:cubicBezTo>
                  <a:pt x="3253324" y="184927"/>
                  <a:pt x="3230264" y="272636"/>
                  <a:pt x="3252441" y="448837"/>
                </a:cubicBezTo>
                <a:cubicBezTo>
                  <a:pt x="3274618" y="625038"/>
                  <a:pt x="3226358" y="822534"/>
                  <a:pt x="3252441" y="936703"/>
                </a:cubicBezTo>
                <a:cubicBezTo>
                  <a:pt x="3278524" y="1050872"/>
                  <a:pt x="3224891" y="1271472"/>
                  <a:pt x="3252441" y="1385539"/>
                </a:cubicBezTo>
                <a:cubicBezTo>
                  <a:pt x="3279991" y="1499606"/>
                  <a:pt x="3195829" y="1772556"/>
                  <a:pt x="3252441" y="1951464"/>
                </a:cubicBezTo>
                <a:cubicBezTo>
                  <a:pt x="3094829" y="2003001"/>
                  <a:pt x="2910169" y="1881480"/>
                  <a:pt x="2645319" y="1951464"/>
                </a:cubicBezTo>
                <a:cubicBezTo>
                  <a:pt x="2380469" y="2021448"/>
                  <a:pt x="2320231" y="1892159"/>
                  <a:pt x="2070721" y="1951464"/>
                </a:cubicBezTo>
                <a:cubicBezTo>
                  <a:pt x="1821211" y="2010769"/>
                  <a:pt x="1699947" y="1919781"/>
                  <a:pt x="1593696" y="1951464"/>
                </a:cubicBezTo>
                <a:cubicBezTo>
                  <a:pt x="1487445" y="1983147"/>
                  <a:pt x="1165836" y="1904602"/>
                  <a:pt x="986574" y="1951464"/>
                </a:cubicBezTo>
                <a:cubicBezTo>
                  <a:pt x="807312" y="1998326"/>
                  <a:pt x="755789" y="1951432"/>
                  <a:pt x="542074" y="1951464"/>
                </a:cubicBezTo>
                <a:cubicBezTo>
                  <a:pt x="328359" y="1951496"/>
                  <a:pt x="154685" y="1934329"/>
                  <a:pt x="0" y="1951464"/>
                </a:cubicBezTo>
                <a:cubicBezTo>
                  <a:pt x="-35343" y="1719191"/>
                  <a:pt x="26718" y="1660087"/>
                  <a:pt x="0" y="1424569"/>
                </a:cubicBezTo>
                <a:cubicBezTo>
                  <a:pt x="-26718" y="1189051"/>
                  <a:pt x="9043" y="1046046"/>
                  <a:pt x="0" y="917188"/>
                </a:cubicBezTo>
                <a:cubicBezTo>
                  <a:pt x="-9043" y="788330"/>
                  <a:pt x="28263" y="664892"/>
                  <a:pt x="0" y="487866"/>
                </a:cubicBezTo>
                <a:cubicBezTo>
                  <a:pt x="-28263" y="310840"/>
                  <a:pt x="25459" y="23259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70251" y="4129268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Scotland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Ireland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Sweden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Iceland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CEFD0E37-8DE3-2715-F304-443D6BCB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29070124-8E54-59FF-8BE7-0A70FC6C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5" y="1163940"/>
            <a:ext cx="3694236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157430" y="1394774"/>
            <a:ext cx="3252441" cy="2168294"/>
          </a:xfrm>
          <a:custGeom>
            <a:avLst/>
            <a:gdLst>
              <a:gd name="connsiteX0" fmla="*/ 0 w 3252441"/>
              <a:gd name="connsiteY0" fmla="*/ 0 h 2168294"/>
              <a:gd name="connsiteX1" fmla="*/ 477025 w 3252441"/>
              <a:gd name="connsiteY1" fmla="*/ 0 h 2168294"/>
              <a:gd name="connsiteX2" fmla="*/ 1084147 w 3252441"/>
              <a:gd name="connsiteY2" fmla="*/ 0 h 2168294"/>
              <a:gd name="connsiteX3" fmla="*/ 1528647 w 3252441"/>
              <a:gd name="connsiteY3" fmla="*/ 0 h 2168294"/>
              <a:gd name="connsiteX4" fmla="*/ 2103245 w 3252441"/>
              <a:gd name="connsiteY4" fmla="*/ 0 h 2168294"/>
              <a:gd name="connsiteX5" fmla="*/ 2645319 w 3252441"/>
              <a:gd name="connsiteY5" fmla="*/ 0 h 2168294"/>
              <a:gd name="connsiteX6" fmla="*/ 3252441 w 3252441"/>
              <a:gd name="connsiteY6" fmla="*/ 0 h 2168294"/>
              <a:gd name="connsiteX7" fmla="*/ 3252441 w 3252441"/>
              <a:gd name="connsiteY7" fmla="*/ 498708 h 2168294"/>
              <a:gd name="connsiteX8" fmla="*/ 3252441 w 3252441"/>
              <a:gd name="connsiteY8" fmla="*/ 1040781 h 2168294"/>
              <a:gd name="connsiteX9" fmla="*/ 3252441 w 3252441"/>
              <a:gd name="connsiteY9" fmla="*/ 1539489 h 2168294"/>
              <a:gd name="connsiteX10" fmla="*/ 3252441 w 3252441"/>
              <a:gd name="connsiteY10" fmla="*/ 2168294 h 2168294"/>
              <a:gd name="connsiteX11" fmla="*/ 2645319 w 3252441"/>
              <a:gd name="connsiteY11" fmla="*/ 2168294 h 2168294"/>
              <a:gd name="connsiteX12" fmla="*/ 2070721 w 3252441"/>
              <a:gd name="connsiteY12" fmla="*/ 2168294 h 2168294"/>
              <a:gd name="connsiteX13" fmla="*/ 1593696 w 3252441"/>
              <a:gd name="connsiteY13" fmla="*/ 2168294 h 2168294"/>
              <a:gd name="connsiteX14" fmla="*/ 986574 w 3252441"/>
              <a:gd name="connsiteY14" fmla="*/ 2168294 h 2168294"/>
              <a:gd name="connsiteX15" fmla="*/ 542074 w 3252441"/>
              <a:gd name="connsiteY15" fmla="*/ 2168294 h 2168294"/>
              <a:gd name="connsiteX16" fmla="*/ 0 w 3252441"/>
              <a:gd name="connsiteY16" fmla="*/ 2168294 h 2168294"/>
              <a:gd name="connsiteX17" fmla="*/ 0 w 3252441"/>
              <a:gd name="connsiteY17" fmla="*/ 1582855 h 2168294"/>
              <a:gd name="connsiteX18" fmla="*/ 0 w 3252441"/>
              <a:gd name="connsiteY18" fmla="*/ 1019098 h 2168294"/>
              <a:gd name="connsiteX19" fmla="*/ 0 w 3252441"/>
              <a:gd name="connsiteY19" fmla="*/ 542074 h 2168294"/>
              <a:gd name="connsiteX20" fmla="*/ 0 w 3252441"/>
              <a:gd name="connsiteY20" fmla="*/ 0 h 216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2441" h="2168294" extrusionOk="0">
                <a:moveTo>
                  <a:pt x="0" y="0"/>
                </a:moveTo>
                <a:cubicBezTo>
                  <a:pt x="133345" y="-4027"/>
                  <a:pt x="274137" y="51456"/>
                  <a:pt x="477025" y="0"/>
                </a:cubicBezTo>
                <a:cubicBezTo>
                  <a:pt x="679914" y="-51456"/>
                  <a:pt x="889684" y="41150"/>
                  <a:pt x="1084147" y="0"/>
                </a:cubicBezTo>
                <a:cubicBezTo>
                  <a:pt x="1278610" y="-41150"/>
                  <a:pt x="1323230" y="9533"/>
                  <a:pt x="1528647" y="0"/>
                </a:cubicBezTo>
                <a:cubicBezTo>
                  <a:pt x="1734064" y="-9533"/>
                  <a:pt x="1895704" y="61593"/>
                  <a:pt x="2103245" y="0"/>
                </a:cubicBezTo>
                <a:cubicBezTo>
                  <a:pt x="2310786" y="-61593"/>
                  <a:pt x="2419540" y="47846"/>
                  <a:pt x="2645319" y="0"/>
                </a:cubicBezTo>
                <a:cubicBezTo>
                  <a:pt x="2871098" y="-47846"/>
                  <a:pt x="3081950" y="14535"/>
                  <a:pt x="3252441" y="0"/>
                </a:cubicBezTo>
                <a:cubicBezTo>
                  <a:pt x="3266196" y="180701"/>
                  <a:pt x="3195308" y="343307"/>
                  <a:pt x="3252441" y="498708"/>
                </a:cubicBezTo>
                <a:cubicBezTo>
                  <a:pt x="3309574" y="654109"/>
                  <a:pt x="3206232" y="789212"/>
                  <a:pt x="3252441" y="1040781"/>
                </a:cubicBezTo>
                <a:cubicBezTo>
                  <a:pt x="3298650" y="1292350"/>
                  <a:pt x="3239013" y="1337132"/>
                  <a:pt x="3252441" y="1539489"/>
                </a:cubicBezTo>
                <a:cubicBezTo>
                  <a:pt x="3265869" y="1741846"/>
                  <a:pt x="3215871" y="1904782"/>
                  <a:pt x="3252441" y="2168294"/>
                </a:cubicBezTo>
                <a:cubicBezTo>
                  <a:pt x="3094829" y="2219831"/>
                  <a:pt x="2910169" y="2098310"/>
                  <a:pt x="2645319" y="2168294"/>
                </a:cubicBezTo>
                <a:cubicBezTo>
                  <a:pt x="2380469" y="2238278"/>
                  <a:pt x="2320231" y="2108989"/>
                  <a:pt x="2070721" y="2168294"/>
                </a:cubicBezTo>
                <a:cubicBezTo>
                  <a:pt x="1821211" y="2227599"/>
                  <a:pt x="1699947" y="2136611"/>
                  <a:pt x="1593696" y="2168294"/>
                </a:cubicBezTo>
                <a:cubicBezTo>
                  <a:pt x="1487445" y="2199977"/>
                  <a:pt x="1165836" y="2121432"/>
                  <a:pt x="986574" y="2168294"/>
                </a:cubicBezTo>
                <a:cubicBezTo>
                  <a:pt x="807312" y="2215156"/>
                  <a:pt x="755789" y="2168262"/>
                  <a:pt x="542074" y="2168294"/>
                </a:cubicBezTo>
                <a:cubicBezTo>
                  <a:pt x="328359" y="2168326"/>
                  <a:pt x="154685" y="2151159"/>
                  <a:pt x="0" y="2168294"/>
                </a:cubicBezTo>
                <a:cubicBezTo>
                  <a:pt x="-35378" y="2046220"/>
                  <a:pt x="5270" y="1864634"/>
                  <a:pt x="0" y="1582855"/>
                </a:cubicBezTo>
                <a:cubicBezTo>
                  <a:pt x="-5270" y="1301076"/>
                  <a:pt x="60795" y="1176116"/>
                  <a:pt x="0" y="1019098"/>
                </a:cubicBezTo>
                <a:cubicBezTo>
                  <a:pt x="-60795" y="862080"/>
                  <a:pt x="26479" y="754760"/>
                  <a:pt x="0" y="542074"/>
                </a:cubicBezTo>
                <a:cubicBezTo>
                  <a:pt x="-26479" y="329388"/>
                  <a:pt x="49072" y="2606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70251" y="4129268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Bulgaria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Lithuania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Belgium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Romania</a:t>
            </a:r>
          </a:p>
        </p:txBody>
      </p:sp>
      <p:pic>
        <p:nvPicPr>
          <p:cNvPr id="70" name="Picture 2" descr="Staff Meeting Font Generator Preview">
            <a:extLst>
              <a:ext uri="{FF2B5EF4-FFF2-40B4-BE49-F238E27FC236}">
                <a16:creationId xmlns:a16="http://schemas.microsoft.com/office/drawing/2014/main" id="{8941F97C-DAE8-CA19-BB37-46E954E4F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Staff Meeting Font Generator Preview">
            <a:extLst>
              <a:ext uri="{FF2B5EF4-FFF2-40B4-BE49-F238E27FC236}">
                <a16:creationId xmlns:a16="http://schemas.microsoft.com/office/drawing/2014/main" id="{2D33E150-7BE4-B254-074B-258A2BC4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6" y="1107581"/>
            <a:ext cx="375030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1" y="212872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To which country does this flag belong?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066433" y="1305189"/>
            <a:ext cx="3329917" cy="2339064"/>
          </a:xfrm>
          <a:custGeom>
            <a:avLst/>
            <a:gdLst>
              <a:gd name="connsiteX0" fmla="*/ 0 w 3329917"/>
              <a:gd name="connsiteY0" fmla="*/ 0 h 2339064"/>
              <a:gd name="connsiteX1" fmla="*/ 488388 w 3329917"/>
              <a:gd name="connsiteY1" fmla="*/ 0 h 2339064"/>
              <a:gd name="connsiteX2" fmla="*/ 1109972 w 3329917"/>
              <a:gd name="connsiteY2" fmla="*/ 0 h 2339064"/>
              <a:gd name="connsiteX3" fmla="*/ 1565061 w 3329917"/>
              <a:gd name="connsiteY3" fmla="*/ 0 h 2339064"/>
              <a:gd name="connsiteX4" fmla="*/ 2153346 w 3329917"/>
              <a:gd name="connsiteY4" fmla="*/ 0 h 2339064"/>
              <a:gd name="connsiteX5" fmla="*/ 2708332 w 3329917"/>
              <a:gd name="connsiteY5" fmla="*/ 0 h 2339064"/>
              <a:gd name="connsiteX6" fmla="*/ 3329917 w 3329917"/>
              <a:gd name="connsiteY6" fmla="*/ 0 h 2339064"/>
              <a:gd name="connsiteX7" fmla="*/ 3329917 w 3329917"/>
              <a:gd name="connsiteY7" fmla="*/ 537985 h 2339064"/>
              <a:gd name="connsiteX8" fmla="*/ 3329917 w 3329917"/>
              <a:gd name="connsiteY8" fmla="*/ 1122751 h 2339064"/>
              <a:gd name="connsiteX9" fmla="*/ 3329917 w 3329917"/>
              <a:gd name="connsiteY9" fmla="*/ 1660735 h 2339064"/>
              <a:gd name="connsiteX10" fmla="*/ 3329917 w 3329917"/>
              <a:gd name="connsiteY10" fmla="*/ 2339064 h 2339064"/>
              <a:gd name="connsiteX11" fmla="*/ 2708332 w 3329917"/>
              <a:gd name="connsiteY11" fmla="*/ 2339064 h 2339064"/>
              <a:gd name="connsiteX12" fmla="*/ 2120047 w 3329917"/>
              <a:gd name="connsiteY12" fmla="*/ 2339064 h 2339064"/>
              <a:gd name="connsiteX13" fmla="*/ 1631659 w 3329917"/>
              <a:gd name="connsiteY13" fmla="*/ 2339064 h 2339064"/>
              <a:gd name="connsiteX14" fmla="*/ 1010075 w 3329917"/>
              <a:gd name="connsiteY14" fmla="*/ 2339064 h 2339064"/>
              <a:gd name="connsiteX15" fmla="*/ 554986 w 3329917"/>
              <a:gd name="connsiteY15" fmla="*/ 2339064 h 2339064"/>
              <a:gd name="connsiteX16" fmla="*/ 0 w 3329917"/>
              <a:gd name="connsiteY16" fmla="*/ 2339064 h 2339064"/>
              <a:gd name="connsiteX17" fmla="*/ 0 w 3329917"/>
              <a:gd name="connsiteY17" fmla="*/ 1707517 h 2339064"/>
              <a:gd name="connsiteX18" fmla="*/ 0 w 3329917"/>
              <a:gd name="connsiteY18" fmla="*/ 1099360 h 2339064"/>
              <a:gd name="connsiteX19" fmla="*/ 0 w 3329917"/>
              <a:gd name="connsiteY19" fmla="*/ 584766 h 2339064"/>
              <a:gd name="connsiteX20" fmla="*/ 0 w 3329917"/>
              <a:gd name="connsiteY20" fmla="*/ 0 h 233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9917" h="2339064" extrusionOk="0">
                <a:moveTo>
                  <a:pt x="0" y="0"/>
                </a:moveTo>
                <a:cubicBezTo>
                  <a:pt x="158398" y="-25166"/>
                  <a:pt x="256023" y="28401"/>
                  <a:pt x="488388" y="0"/>
                </a:cubicBezTo>
                <a:cubicBezTo>
                  <a:pt x="720753" y="-28401"/>
                  <a:pt x="907474" y="12570"/>
                  <a:pt x="1109972" y="0"/>
                </a:cubicBezTo>
                <a:cubicBezTo>
                  <a:pt x="1312470" y="-12570"/>
                  <a:pt x="1438614" y="22533"/>
                  <a:pt x="1565061" y="0"/>
                </a:cubicBezTo>
                <a:cubicBezTo>
                  <a:pt x="1691508" y="-22533"/>
                  <a:pt x="2005545" y="37099"/>
                  <a:pt x="2153346" y="0"/>
                </a:cubicBezTo>
                <a:cubicBezTo>
                  <a:pt x="2301148" y="-37099"/>
                  <a:pt x="2448083" y="12802"/>
                  <a:pt x="2708332" y="0"/>
                </a:cubicBezTo>
                <a:cubicBezTo>
                  <a:pt x="2968581" y="-12802"/>
                  <a:pt x="3024983" y="50028"/>
                  <a:pt x="3329917" y="0"/>
                </a:cubicBezTo>
                <a:cubicBezTo>
                  <a:pt x="3346108" y="113245"/>
                  <a:pt x="3306641" y="309972"/>
                  <a:pt x="3329917" y="537985"/>
                </a:cubicBezTo>
                <a:cubicBezTo>
                  <a:pt x="3353193" y="765999"/>
                  <a:pt x="3318779" y="852691"/>
                  <a:pt x="3329917" y="1122751"/>
                </a:cubicBezTo>
                <a:cubicBezTo>
                  <a:pt x="3341055" y="1392811"/>
                  <a:pt x="3321621" y="1495063"/>
                  <a:pt x="3329917" y="1660735"/>
                </a:cubicBezTo>
                <a:cubicBezTo>
                  <a:pt x="3338213" y="1826407"/>
                  <a:pt x="3328371" y="2036457"/>
                  <a:pt x="3329917" y="2339064"/>
                </a:cubicBezTo>
                <a:cubicBezTo>
                  <a:pt x="3203832" y="2369828"/>
                  <a:pt x="2857757" y="2270255"/>
                  <a:pt x="2708332" y="2339064"/>
                </a:cubicBezTo>
                <a:cubicBezTo>
                  <a:pt x="2558907" y="2407873"/>
                  <a:pt x="2375869" y="2292642"/>
                  <a:pt x="2120047" y="2339064"/>
                </a:cubicBezTo>
                <a:cubicBezTo>
                  <a:pt x="1864226" y="2385486"/>
                  <a:pt x="1807888" y="2300537"/>
                  <a:pt x="1631659" y="2339064"/>
                </a:cubicBezTo>
                <a:cubicBezTo>
                  <a:pt x="1455430" y="2377591"/>
                  <a:pt x="1309740" y="2287214"/>
                  <a:pt x="1010075" y="2339064"/>
                </a:cubicBezTo>
                <a:cubicBezTo>
                  <a:pt x="710410" y="2390914"/>
                  <a:pt x="647219" y="2316654"/>
                  <a:pt x="554986" y="2339064"/>
                </a:cubicBezTo>
                <a:cubicBezTo>
                  <a:pt x="462753" y="2361474"/>
                  <a:pt x="233125" y="2286297"/>
                  <a:pt x="0" y="2339064"/>
                </a:cubicBezTo>
                <a:cubicBezTo>
                  <a:pt x="-1346" y="2143102"/>
                  <a:pt x="68040" y="1922631"/>
                  <a:pt x="0" y="1707517"/>
                </a:cubicBezTo>
                <a:cubicBezTo>
                  <a:pt x="-68040" y="1492403"/>
                  <a:pt x="66784" y="1258759"/>
                  <a:pt x="0" y="1099360"/>
                </a:cubicBezTo>
                <a:cubicBezTo>
                  <a:pt x="-66784" y="939961"/>
                  <a:pt x="2099" y="688009"/>
                  <a:pt x="0" y="584766"/>
                </a:cubicBezTo>
                <a:cubicBezTo>
                  <a:pt x="-2099" y="481523"/>
                  <a:pt x="30196" y="25031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70251" y="4129268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Serbia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Russia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Norway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Finland</a:t>
            </a:r>
          </a:p>
        </p:txBody>
      </p:sp>
      <p:pic>
        <p:nvPicPr>
          <p:cNvPr id="65" name="Picture 2" descr="Staff Meeting Font Generator Preview">
            <a:extLst>
              <a:ext uri="{FF2B5EF4-FFF2-40B4-BE49-F238E27FC236}">
                <a16:creationId xmlns:a16="http://schemas.microsoft.com/office/drawing/2014/main" id="{50035DDC-ED2C-4446-FA3E-162ED218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Staff Meeting Font Generator Preview">
            <a:extLst>
              <a:ext uri="{FF2B5EF4-FFF2-40B4-BE49-F238E27FC236}">
                <a16:creationId xmlns:a16="http://schemas.microsoft.com/office/drawing/2014/main" id="{2270CC3B-72DE-F8F8-99CB-3A66F376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4" y="1149280"/>
            <a:ext cx="368278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7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68" y="1557987"/>
            <a:ext cx="7664604" cy="64770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Match the ‘hello’ greeting to the correct language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604610" y="2232026"/>
            <a:ext cx="3350529" cy="593858"/>
          </a:xfrm>
          <a:custGeom>
            <a:avLst/>
            <a:gdLst>
              <a:gd name="connsiteX0" fmla="*/ 0 w 3350529"/>
              <a:gd name="connsiteY0" fmla="*/ 0 h 593858"/>
              <a:gd name="connsiteX1" fmla="*/ 703611 w 3350529"/>
              <a:gd name="connsiteY1" fmla="*/ 0 h 593858"/>
              <a:gd name="connsiteX2" fmla="*/ 1306706 w 3350529"/>
              <a:gd name="connsiteY2" fmla="*/ 0 h 593858"/>
              <a:gd name="connsiteX3" fmla="*/ 1976812 w 3350529"/>
              <a:gd name="connsiteY3" fmla="*/ 0 h 593858"/>
              <a:gd name="connsiteX4" fmla="*/ 2546402 w 3350529"/>
              <a:gd name="connsiteY4" fmla="*/ 0 h 593858"/>
              <a:gd name="connsiteX5" fmla="*/ 3350529 w 3350529"/>
              <a:gd name="connsiteY5" fmla="*/ 0 h 593858"/>
              <a:gd name="connsiteX6" fmla="*/ 3350529 w 3350529"/>
              <a:gd name="connsiteY6" fmla="*/ 593858 h 593858"/>
              <a:gd name="connsiteX7" fmla="*/ 2747434 w 3350529"/>
              <a:gd name="connsiteY7" fmla="*/ 593858 h 593858"/>
              <a:gd name="connsiteX8" fmla="*/ 2177844 w 3350529"/>
              <a:gd name="connsiteY8" fmla="*/ 593858 h 593858"/>
              <a:gd name="connsiteX9" fmla="*/ 1541243 w 3350529"/>
              <a:gd name="connsiteY9" fmla="*/ 593858 h 593858"/>
              <a:gd name="connsiteX10" fmla="*/ 938148 w 3350529"/>
              <a:gd name="connsiteY10" fmla="*/ 593858 h 593858"/>
              <a:gd name="connsiteX11" fmla="*/ 0 w 3350529"/>
              <a:gd name="connsiteY11" fmla="*/ 593858 h 593858"/>
              <a:gd name="connsiteX12" fmla="*/ 0 w 3350529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0529" h="593858" fill="none" extrusionOk="0">
                <a:moveTo>
                  <a:pt x="0" y="0"/>
                </a:moveTo>
                <a:cubicBezTo>
                  <a:pt x="268459" y="8553"/>
                  <a:pt x="451078" y="-18715"/>
                  <a:pt x="703611" y="0"/>
                </a:cubicBezTo>
                <a:cubicBezTo>
                  <a:pt x="956144" y="18715"/>
                  <a:pt x="1029443" y="-19268"/>
                  <a:pt x="1306706" y="0"/>
                </a:cubicBezTo>
                <a:cubicBezTo>
                  <a:pt x="1583970" y="19268"/>
                  <a:pt x="1821194" y="20160"/>
                  <a:pt x="1976812" y="0"/>
                </a:cubicBezTo>
                <a:cubicBezTo>
                  <a:pt x="2132430" y="-20160"/>
                  <a:pt x="2364871" y="-22429"/>
                  <a:pt x="2546402" y="0"/>
                </a:cubicBezTo>
                <a:cubicBezTo>
                  <a:pt x="2727933" y="22429"/>
                  <a:pt x="3013377" y="-12092"/>
                  <a:pt x="3350529" y="0"/>
                </a:cubicBezTo>
                <a:cubicBezTo>
                  <a:pt x="3321269" y="216255"/>
                  <a:pt x="3361780" y="324004"/>
                  <a:pt x="3350529" y="593858"/>
                </a:cubicBezTo>
                <a:cubicBezTo>
                  <a:pt x="3082550" y="563938"/>
                  <a:pt x="2874114" y="606598"/>
                  <a:pt x="2747434" y="593858"/>
                </a:cubicBezTo>
                <a:cubicBezTo>
                  <a:pt x="2620755" y="581118"/>
                  <a:pt x="2392456" y="594502"/>
                  <a:pt x="2177844" y="593858"/>
                </a:cubicBezTo>
                <a:cubicBezTo>
                  <a:pt x="1963232" y="593215"/>
                  <a:pt x="1763211" y="620381"/>
                  <a:pt x="1541243" y="593858"/>
                </a:cubicBezTo>
                <a:cubicBezTo>
                  <a:pt x="1319275" y="567335"/>
                  <a:pt x="1066832" y="618964"/>
                  <a:pt x="938148" y="593858"/>
                </a:cubicBezTo>
                <a:cubicBezTo>
                  <a:pt x="809465" y="568752"/>
                  <a:pt x="256947" y="558165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50529" h="593858" stroke="0" extrusionOk="0">
                <a:moveTo>
                  <a:pt x="0" y="0"/>
                </a:moveTo>
                <a:cubicBezTo>
                  <a:pt x="200170" y="-16651"/>
                  <a:pt x="586529" y="4654"/>
                  <a:pt x="737116" y="0"/>
                </a:cubicBezTo>
                <a:cubicBezTo>
                  <a:pt x="887703" y="-4654"/>
                  <a:pt x="1098137" y="-7931"/>
                  <a:pt x="1340212" y="0"/>
                </a:cubicBezTo>
                <a:cubicBezTo>
                  <a:pt x="1582287" y="7931"/>
                  <a:pt x="1764095" y="2827"/>
                  <a:pt x="1976812" y="0"/>
                </a:cubicBezTo>
                <a:cubicBezTo>
                  <a:pt x="2189529" y="-2827"/>
                  <a:pt x="2354092" y="-4980"/>
                  <a:pt x="2579907" y="0"/>
                </a:cubicBezTo>
                <a:cubicBezTo>
                  <a:pt x="2805722" y="4980"/>
                  <a:pt x="3088564" y="5334"/>
                  <a:pt x="3350529" y="0"/>
                </a:cubicBezTo>
                <a:cubicBezTo>
                  <a:pt x="3361194" y="126482"/>
                  <a:pt x="3366106" y="414681"/>
                  <a:pt x="3350529" y="593858"/>
                </a:cubicBezTo>
                <a:cubicBezTo>
                  <a:pt x="3123282" y="618132"/>
                  <a:pt x="2845975" y="583743"/>
                  <a:pt x="2713928" y="593858"/>
                </a:cubicBezTo>
                <a:cubicBezTo>
                  <a:pt x="2581881" y="603973"/>
                  <a:pt x="2303435" y="617492"/>
                  <a:pt x="2043823" y="593858"/>
                </a:cubicBezTo>
                <a:cubicBezTo>
                  <a:pt x="1784211" y="570224"/>
                  <a:pt x="1579744" y="582209"/>
                  <a:pt x="1373717" y="593858"/>
                </a:cubicBezTo>
                <a:cubicBezTo>
                  <a:pt x="1167690" y="605507"/>
                  <a:pt x="967787" y="611664"/>
                  <a:pt x="737116" y="593858"/>
                </a:cubicBezTo>
                <a:cubicBezTo>
                  <a:pt x="506445" y="576052"/>
                  <a:pt x="221359" y="572197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1) Tere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596022" y="3784027"/>
            <a:ext cx="3395476" cy="593858"/>
          </a:xfrm>
          <a:custGeom>
            <a:avLst/>
            <a:gdLst>
              <a:gd name="connsiteX0" fmla="*/ 0 w 3395476"/>
              <a:gd name="connsiteY0" fmla="*/ 0 h 593858"/>
              <a:gd name="connsiteX1" fmla="*/ 713050 w 3395476"/>
              <a:gd name="connsiteY1" fmla="*/ 0 h 593858"/>
              <a:gd name="connsiteX2" fmla="*/ 1324236 w 3395476"/>
              <a:gd name="connsiteY2" fmla="*/ 0 h 593858"/>
              <a:gd name="connsiteX3" fmla="*/ 2003331 w 3395476"/>
              <a:gd name="connsiteY3" fmla="*/ 0 h 593858"/>
              <a:gd name="connsiteX4" fmla="*/ 2580562 w 3395476"/>
              <a:gd name="connsiteY4" fmla="*/ 0 h 593858"/>
              <a:gd name="connsiteX5" fmla="*/ 3395476 w 3395476"/>
              <a:gd name="connsiteY5" fmla="*/ 0 h 593858"/>
              <a:gd name="connsiteX6" fmla="*/ 3395476 w 3395476"/>
              <a:gd name="connsiteY6" fmla="*/ 593858 h 593858"/>
              <a:gd name="connsiteX7" fmla="*/ 2784290 w 3395476"/>
              <a:gd name="connsiteY7" fmla="*/ 593858 h 593858"/>
              <a:gd name="connsiteX8" fmla="*/ 2207059 w 3395476"/>
              <a:gd name="connsiteY8" fmla="*/ 593858 h 593858"/>
              <a:gd name="connsiteX9" fmla="*/ 1561919 w 3395476"/>
              <a:gd name="connsiteY9" fmla="*/ 593858 h 593858"/>
              <a:gd name="connsiteX10" fmla="*/ 950733 w 3395476"/>
              <a:gd name="connsiteY10" fmla="*/ 593858 h 593858"/>
              <a:gd name="connsiteX11" fmla="*/ 0 w 3395476"/>
              <a:gd name="connsiteY11" fmla="*/ 593858 h 593858"/>
              <a:gd name="connsiteX12" fmla="*/ 0 w 3395476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5476" h="593858" fill="none" extrusionOk="0">
                <a:moveTo>
                  <a:pt x="0" y="0"/>
                </a:moveTo>
                <a:cubicBezTo>
                  <a:pt x="187782" y="6943"/>
                  <a:pt x="511945" y="15991"/>
                  <a:pt x="713050" y="0"/>
                </a:cubicBezTo>
                <a:cubicBezTo>
                  <a:pt x="914155" y="-15991"/>
                  <a:pt x="1200634" y="17342"/>
                  <a:pt x="1324236" y="0"/>
                </a:cubicBezTo>
                <a:cubicBezTo>
                  <a:pt x="1447838" y="-17342"/>
                  <a:pt x="1806677" y="7963"/>
                  <a:pt x="2003331" y="0"/>
                </a:cubicBezTo>
                <a:cubicBezTo>
                  <a:pt x="2199985" y="-7963"/>
                  <a:pt x="2396620" y="3391"/>
                  <a:pt x="2580562" y="0"/>
                </a:cubicBezTo>
                <a:cubicBezTo>
                  <a:pt x="2764504" y="-3391"/>
                  <a:pt x="3063920" y="39980"/>
                  <a:pt x="3395476" y="0"/>
                </a:cubicBezTo>
                <a:cubicBezTo>
                  <a:pt x="3366216" y="216255"/>
                  <a:pt x="3406727" y="324004"/>
                  <a:pt x="3395476" y="593858"/>
                </a:cubicBezTo>
                <a:cubicBezTo>
                  <a:pt x="3220467" y="613398"/>
                  <a:pt x="3024842" y="595977"/>
                  <a:pt x="2784290" y="593858"/>
                </a:cubicBezTo>
                <a:cubicBezTo>
                  <a:pt x="2543738" y="591739"/>
                  <a:pt x="2371113" y="594040"/>
                  <a:pt x="2207059" y="593858"/>
                </a:cubicBezTo>
                <a:cubicBezTo>
                  <a:pt x="2043005" y="593676"/>
                  <a:pt x="1740306" y="568357"/>
                  <a:pt x="1561919" y="593858"/>
                </a:cubicBezTo>
                <a:cubicBezTo>
                  <a:pt x="1383532" y="619359"/>
                  <a:pt x="1132356" y="573102"/>
                  <a:pt x="950733" y="593858"/>
                </a:cubicBezTo>
                <a:cubicBezTo>
                  <a:pt x="769110" y="614614"/>
                  <a:pt x="231488" y="625403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95476" h="593858" stroke="0" extrusionOk="0">
                <a:moveTo>
                  <a:pt x="0" y="0"/>
                </a:moveTo>
                <a:cubicBezTo>
                  <a:pt x="207146" y="22270"/>
                  <a:pt x="539205" y="-16809"/>
                  <a:pt x="747005" y="0"/>
                </a:cubicBezTo>
                <a:cubicBezTo>
                  <a:pt x="954806" y="16809"/>
                  <a:pt x="1158418" y="-12612"/>
                  <a:pt x="1358190" y="0"/>
                </a:cubicBezTo>
                <a:cubicBezTo>
                  <a:pt x="1557962" y="12612"/>
                  <a:pt x="1696611" y="14983"/>
                  <a:pt x="2003331" y="0"/>
                </a:cubicBezTo>
                <a:cubicBezTo>
                  <a:pt x="2310051" y="-14983"/>
                  <a:pt x="2388261" y="8723"/>
                  <a:pt x="2614517" y="0"/>
                </a:cubicBezTo>
                <a:cubicBezTo>
                  <a:pt x="2840773" y="-8723"/>
                  <a:pt x="3040260" y="-9308"/>
                  <a:pt x="3395476" y="0"/>
                </a:cubicBezTo>
                <a:cubicBezTo>
                  <a:pt x="3406141" y="126482"/>
                  <a:pt x="3411053" y="414681"/>
                  <a:pt x="3395476" y="593858"/>
                </a:cubicBezTo>
                <a:cubicBezTo>
                  <a:pt x="3140524" y="566234"/>
                  <a:pt x="2921791" y="598916"/>
                  <a:pt x="2750336" y="593858"/>
                </a:cubicBezTo>
                <a:cubicBezTo>
                  <a:pt x="2578881" y="588800"/>
                  <a:pt x="2366928" y="625480"/>
                  <a:pt x="2071240" y="593858"/>
                </a:cubicBezTo>
                <a:cubicBezTo>
                  <a:pt x="1775552" y="562236"/>
                  <a:pt x="1589983" y="585063"/>
                  <a:pt x="1392145" y="593858"/>
                </a:cubicBezTo>
                <a:cubicBezTo>
                  <a:pt x="1194308" y="602653"/>
                  <a:pt x="971367" y="562651"/>
                  <a:pt x="747005" y="593858"/>
                </a:cubicBezTo>
                <a:cubicBezTo>
                  <a:pt x="522643" y="625065"/>
                  <a:pt x="352107" y="629046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3) Buongiorno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618496" y="2975577"/>
            <a:ext cx="3350529" cy="593858"/>
          </a:xfrm>
          <a:custGeom>
            <a:avLst/>
            <a:gdLst>
              <a:gd name="connsiteX0" fmla="*/ 0 w 3350529"/>
              <a:gd name="connsiteY0" fmla="*/ 0 h 593858"/>
              <a:gd name="connsiteX1" fmla="*/ 703611 w 3350529"/>
              <a:gd name="connsiteY1" fmla="*/ 0 h 593858"/>
              <a:gd name="connsiteX2" fmla="*/ 1306706 w 3350529"/>
              <a:gd name="connsiteY2" fmla="*/ 0 h 593858"/>
              <a:gd name="connsiteX3" fmla="*/ 1976812 w 3350529"/>
              <a:gd name="connsiteY3" fmla="*/ 0 h 593858"/>
              <a:gd name="connsiteX4" fmla="*/ 2546402 w 3350529"/>
              <a:gd name="connsiteY4" fmla="*/ 0 h 593858"/>
              <a:gd name="connsiteX5" fmla="*/ 3350529 w 3350529"/>
              <a:gd name="connsiteY5" fmla="*/ 0 h 593858"/>
              <a:gd name="connsiteX6" fmla="*/ 3350529 w 3350529"/>
              <a:gd name="connsiteY6" fmla="*/ 593858 h 593858"/>
              <a:gd name="connsiteX7" fmla="*/ 2747434 w 3350529"/>
              <a:gd name="connsiteY7" fmla="*/ 593858 h 593858"/>
              <a:gd name="connsiteX8" fmla="*/ 2177844 w 3350529"/>
              <a:gd name="connsiteY8" fmla="*/ 593858 h 593858"/>
              <a:gd name="connsiteX9" fmla="*/ 1541243 w 3350529"/>
              <a:gd name="connsiteY9" fmla="*/ 593858 h 593858"/>
              <a:gd name="connsiteX10" fmla="*/ 938148 w 3350529"/>
              <a:gd name="connsiteY10" fmla="*/ 593858 h 593858"/>
              <a:gd name="connsiteX11" fmla="*/ 0 w 3350529"/>
              <a:gd name="connsiteY11" fmla="*/ 593858 h 593858"/>
              <a:gd name="connsiteX12" fmla="*/ 0 w 3350529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0529" h="593858" fill="none" extrusionOk="0">
                <a:moveTo>
                  <a:pt x="0" y="0"/>
                </a:moveTo>
                <a:cubicBezTo>
                  <a:pt x="268459" y="8553"/>
                  <a:pt x="451078" y="-18715"/>
                  <a:pt x="703611" y="0"/>
                </a:cubicBezTo>
                <a:cubicBezTo>
                  <a:pt x="956144" y="18715"/>
                  <a:pt x="1029443" y="-19268"/>
                  <a:pt x="1306706" y="0"/>
                </a:cubicBezTo>
                <a:cubicBezTo>
                  <a:pt x="1583970" y="19268"/>
                  <a:pt x="1821194" y="20160"/>
                  <a:pt x="1976812" y="0"/>
                </a:cubicBezTo>
                <a:cubicBezTo>
                  <a:pt x="2132430" y="-20160"/>
                  <a:pt x="2364871" y="-22429"/>
                  <a:pt x="2546402" y="0"/>
                </a:cubicBezTo>
                <a:cubicBezTo>
                  <a:pt x="2727933" y="22429"/>
                  <a:pt x="3013377" y="-12092"/>
                  <a:pt x="3350529" y="0"/>
                </a:cubicBezTo>
                <a:cubicBezTo>
                  <a:pt x="3321269" y="216255"/>
                  <a:pt x="3361780" y="324004"/>
                  <a:pt x="3350529" y="593858"/>
                </a:cubicBezTo>
                <a:cubicBezTo>
                  <a:pt x="3082550" y="563938"/>
                  <a:pt x="2874114" y="606598"/>
                  <a:pt x="2747434" y="593858"/>
                </a:cubicBezTo>
                <a:cubicBezTo>
                  <a:pt x="2620755" y="581118"/>
                  <a:pt x="2392456" y="594502"/>
                  <a:pt x="2177844" y="593858"/>
                </a:cubicBezTo>
                <a:cubicBezTo>
                  <a:pt x="1963232" y="593215"/>
                  <a:pt x="1763211" y="620381"/>
                  <a:pt x="1541243" y="593858"/>
                </a:cubicBezTo>
                <a:cubicBezTo>
                  <a:pt x="1319275" y="567335"/>
                  <a:pt x="1066832" y="618964"/>
                  <a:pt x="938148" y="593858"/>
                </a:cubicBezTo>
                <a:cubicBezTo>
                  <a:pt x="809465" y="568752"/>
                  <a:pt x="256947" y="558165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50529" h="593858" stroke="0" extrusionOk="0">
                <a:moveTo>
                  <a:pt x="0" y="0"/>
                </a:moveTo>
                <a:cubicBezTo>
                  <a:pt x="200170" y="-16651"/>
                  <a:pt x="586529" y="4654"/>
                  <a:pt x="737116" y="0"/>
                </a:cubicBezTo>
                <a:cubicBezTo>
                  <a:pt x="887703" y="-4654"/>
                  <a:pt x="1098137" y="-7931"/>
                  <a:pt x="1340212" y="0"/>
                </a:cubicBezTo>
                <a:cubicBezTo>
                  <a:pt x="1582287" y="7931"/>
                  <a:pt x="1764095" y="2827"/>
                  <a:pt x="1976812" y="0"/>
                </a:cubicBezTo>
                <a:cubicBezTo>
                  <a:pt x="2189529" y="-2827"/>
                  <a:pt x="2354092" y="-4980"/>
                  <a:pt x="2579907" y="0"/>
                </a:cubicBezTo>
                <a:cubicBezTo>
                  <a:pt x="2805722" y="4980"/>
                  <a:pt x="3088564" y="5334"/>
                  <a:pt x="3350529" y="0"/>
                </a:cubicBezTo>
                <a:cubicBezTo>
                  <a:pt x="3361194" y="126482"/>
                  <a:pt x="3366106" y="414681"/>
                  <a:pt x="3350529" y="593858"/>
                </a:cubicBezTo>
                <a:cubicBezTo>
                  <a:pt x="3123282" y="618132"/>
                  <a:pt x="2845975" y="583743"/>
                  <a:pt x="2713928" y="593858"/>
                </a:cubicBezTo>
                <a:cubicBezTo>
                  <a:pt x="2581881" y="603973"/>
                  <a:pt x="2303435" y="617492"/>
                  <a:pt x="2043823" y="593858"/>
                </a:cubicBezTo>
                <a:cubicBezTo>
                  <a:pt x="1784211" y="570224"/>
                  <a:pt x="1579744" y="582209"/>
                  <a:pt x="1373717" y="593858"/>
                </a:cubicBezTo>
                <a:cubicBezTo>
                  <a:pt x="1167690" y="605507"/>
                  <a:pt x="967787" y="611664"/>
                  <a:pt x="737116" y="593858"/>
                </a:cubicBezTo>
                <a:cubicBezTo>
                  <a:pt x="506445" y="576052"/>
                  <a:pt x="221359" y="572197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2) Bore Da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584868" y="4597527"/>
            <a:ext cx="3406630" cy="593858"/>
          </a:xfrm>
          <a:custGeom>
            <a:avLst/>
            <a:gdLst>
              <a:gd name="connsiteX0" fmla="*/ 0 w 3406630"/>
              <a:gd name="connsiteY0" fmla="*/ 0 h 593858"/>
              <a:gd name="connsiteX1" fmla="*/ 715392 w 3406630"/>
              <a:gd name="connsiteY1" fmla="*/ 0 h 593858"/>
              <a:gd name="connsiteX2" fmla="*/ 1328586 w 3406630"/>
              <a:gd name="connsiteY2" fmla="*/ 0 h 593858"/>
              <a:gd name="connsiteX3" fmla="*/ 2009912 w 3406630"/>
              <a:gd name="connsiteY3" fmla="*/ 0 h 593858"/>
              <a:gd name="connsiteX4" fmla="*/ 2589039 w 3406630"/>
              <a:gd name="connsiteY4" fmla="*/ 0 h 593858"/>
              <a:gd name="connsiteX5" fmla="*/ 3406630 w 3406630"/>
              <a:gd name="connsiteY5" fmla="*/ 0 h 593858"/>
              <a:gd name="connsiteX6" fmla="*/ 3406630 w 3406630"/>
              <a:gd name="connsiteY6" fmla="*/ 593858 h 593858"/>
              <a:gd name="connsiteX7" fmla="*/ 2793437 w 3406630"/>
              <a:gd name="connsiteY7" fmla="*/ 593858 h 593858"/>
              <a:gd name="connsiteX8" fmla="*/ 2214309 w 3406630"/>
              <a:gd name="connsiteY8" fmla="*/ 593858 h 593858"/>
              <a:gd name="connsiteX9" fmla="*/ 1567050 w 3406630"/>
              <a:gd name="connsiteY9" fmla="*/ 593858 h 593858"/>
              <a:gd name="connsiteX10" fmla="*/ 953856 w 3406630"/>
              <a:gd name="connsiteY10" fmla="*/ 593858 h 593858"/>
              <a:gd name="connsiteX11" fmla="*/ 0 w 3406630"/>
              <a:gd name="connsiteY11" fmla="*/ 593858 h 593858"/>
              <a:gd name="connsiteX12" fmla="*/ 0 w 3406630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6630" h="593858" fill="none" extrusionOk="0">
                <a:moveTo>
                  <a:pt x="0" y="0"/>
                </a:moveTo>
                <a:cubicBezTo>
                  <a:pt x="261115" y="-2468"/>
                  <a:pt x="525249" y="-16465"/>
                  <a:pt x="715392" y="0"/>
                </a:cubicBezTo>
                <a:cubicBezTo>
                  <a:pt x="905535" y="16465"/>
                  <a:pt x="1154952" y="-26438"/>
                  <a:pt x="1328586" y="0"/>
                </a:cubicBezTo>
                <a:cubicBezTo>
                  <a:pt x="1502220" y="26438"/>
                  <a:pt x="1683456" y="-18195"/>
                  <a:pt x="2009912" y="0"/>
                </a:cubicBezTo>
                <a:cubicBezTo>
                  <a:pt x="2336368" y="18195"/>
                  <a:pt x="2463408" y="25936"/>
                  <a:pt x="2589039" y="0"/>
                </a:cubicBezTo>
                <a:cubicBezTo>
                  <a:pt x="2714670" y="-25936"/>
                  <a:pt x="3074655" y="-3920"/>
                  <a:pt x="3406630" y="0"/>
                </a:cubicBezTo>
                <a:cubicBezTo>
                  <a:pt x="3377370" y="216255"/>
                  <a:pt x="3417881" y="324004"/>
                  <a:pt x="3406630" y="593858"/>
                </a:cubicBezTo>
                <a:cubicBezTo>
                  <a:pt x="3265053" y="582447"/>
                  <a:pt x="2992221" y="585628"/>
                  <a:pt x="2793437" y="593858"/>
                </a:cubicBezTo>
                <a:cubicBezTo>
                  <a:pt x="2594653" y="602088"/>
                  <a:pt x="2377418" y="593747"/>
                  <a:pt x="2214309" y="593858"/>
                </a:cubicBezTo>
                <a:cubicBezTo>
                  <a:pt x="2051200" y="593969"/>
                  <a:pt x="1751099" y="606647"/>
                  <a:pt x="1567050" y="593858"/>
                </a:cubicBezTo>
                <a:cubicBezTo>
                  <a:pt x="1383001" y="581069"/>
                  <a:pt x="1235373" y="602743"/>
                  <a:pt x="953856" y="593858"/>
                </a:cubicBezTo>
                <a:cubicBezTo>
                  <a:pt x="672339" y="584973"/>
                  <a:pt x="428787" y="598432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406630" h="593858" stroke="0" extrusionOk="0">
                <a:moveTo>
                  <a:pt x="0" y="0"/>
                </a:moveTo>
                <a:cubicBezTo>
                  <a:pt x="260708" y="4237"/>
                  <a:pt x="529751" y="-8159"/>
                  <a:pt x="749459" y="0"/>
                </a:cubicBezTo>
                <a:cubicBezTo>
                  <a:pt x="969167" y="8159"/>
                  <a:pt x="1140621" y="8171"/>
                  <a:pt x="1362652" y="0"/>
                </a:cubicBezTo>
                <a:cubicBezTo>
                  <a:pt x="1584683" y="-8171"/>
                  <a:pt x="1712430" y="31190"/>
                  <a:pt x="2009912" y="0"/>
                </a:cubicBezTo>
                <a:cubicBezTo>
                  <a:pt x="2307394" y="-31190"/>
                  <a:pt x="2378489" y="23761"/>
                  <a:pt x="2623105" y="0"/>
                </a:cubicBezTo>
                <a:cubicBezTo>
                  <a:pt x="2867721" y="-23761"/>
                  <a:pt x="3066032" y="21128"/>
                  <a:pt x="3406630" y="0"/>
                </a:cubicBezTo>
                <a:cubicBezTo>
                  <a:pt x="3417295" y="126482"/>
                  <a:pt x="3422207" y="414681"/>
                  <a:pt x="3406630" y="593858"/>
                </a:cubicBezTo>
                <a:cubicBezTo>
                  <a:pt x="3185391" y="575860"/>
                  <a:pt x="2983475" y="565050"/>
                  <a:pt x="2759370" y="593858"/>
                </a:cubicBezTo>
                <a:cubicBezTo>
                  <a:pt x="2535265" y="622666"/>
                  <a:pt x="2264758" y="626205"/>
                  <a:pt x="2078044" y="593858"/>
                </a:cubicBezTo>
                <a:cubicBezTo>
                  <a:pt x="1891330" y="561511"/>
                  <a:pt x="1563879" y="609103"/>
                  <a:pt x="1396718" y="593858"/>
                </a:cubicBezTo>
                <a:cubicBezTo>
                  <a:pt x="1229557" y="578613"/>
                  <a:pt x="888011" y="578391"/>
                  <a:pt x="749459" y="593858"/>
                </a:cubicBezTo>
                <a:cubicBezTo>
                  <a:pt x="610907" y="609325"/>
                  <a:pt x="184100" y="594112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4) Hellow</a:t>
            </a:r>
          </a:p>
        </p:txBody>
      </p:sp>
      <p:pic>
        <p:nvPicPr>
          <p:cNvPr id="12290" name="Picture 2" descr="Staff Meeting Font Generator Preview">
            <a:extLst>
              <a:ext uri="{FF2B5EF4-FFF2-40B4-BE49-F238E27FC236}">
                <a16:creationId xmlns:a16="http://schemas.microsoft.com/office/drawing/2014/main" id="{F04FF584-BA36-A24F-DBA3-ABCFD86B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42" y="832934"/>
            <a:ext cx="60007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282F3AF4-F1DA-F486-40DA-983359547DC5}"/>
              </a:ext>
            </a:extLst>
          </p:cNvPr>
          <p:cNvSpPr/>
          <p:nvPr/>
        </p:nvSpPr>
        <p:spPr>
          <a:xfrm>
            <a:off x="604610" y="5364014"/>
            <a:ext cx="3406630" cy="593858"/>
          </a:xfrm>
          <a:custGeom>
            <a:avLst/>
            <a:gdLst>
              <a:gd name="connsiteX0" fmla="*/ 0 w 3406630"/>
              <a:gd name="connsiteY0" fmla="*/ 0 h 593858"/>
              <a:gd name="connsiteX1" fmla="*/ 715392 w 3406630"/>
              <a:gd name="connsiteY1" fmla="*/ 0 h 593858"/>
              <a:gd name="connsiteX2" fmla="*/ 1328586 w 3406630"/>
              <a:gd name="connsiteY2" fmla="*/ 0 h 593858"/>
              <a:gd name="connsiteX3" fmla="*/ 2009912 w 3406630"/>
              <a:gd name="connsiteY3" fmla="*/ 0 h 593858"/>
              <a:gd name="connsiteX4" fmla="*/ 2589039 w 3406630"/>
              <a:gd name="connsiteY4" fmla="*/ 0 h 593858"/>
              <a:gd name="connsiteX5" fmla="*/ 3406630 w 3406630"/>
              <a:gd name="connsiteY5" fmla="*/ 0 h 593858"/>
              <a:gd name="connsiteX6" fmla="*/ 3406630 w 3406630"/>
              <a:gd name="connsiteY6" fmla="*/ 593858 h 593858"/>
              <a:gd name="connsiteX7" fmla="*/ 2793437 w 3406630"/>
              <a:gd name="connsiteY7" fmla="*/ 593858 h 593858"/>
              <a:gd name="connsiteX8" fmla="*/ 2214309 w 3406630"/>
              <a:gd name="connsiteY8" fmla="*/ 593858 h 593858"/>
              <a:gd name="connsiteX9" fmla="*/ 1567050 w 3406630"/>
              <a:gd name="connsiteY9" fmla="*/ 593858 h 593858"/>
              <a:gd name="connsiteX10" fmla="*/ 953856 w 3406630"/>
              <a:gd name="connsiteY10" fmla="*/ 593858 h 593858"/>
              <a:gd name="connsiteX11" fmla="*/ 0 w 3406630"/>
              <a:gd name="connsiteY11" fmla="*/ 593858 h 593858"/>
              <a:gd name="connsiteX12" fmla="*/ 0 w 3406630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6630" h="593858" fill="none" extrusionOk="0">
                <a:moveTo>
                  <a:pt x="0" y="0"/>
                </a:moveTo>
                <a:cubicBezTo>
                  <a:pt x="261115" y="-2468"/>
                  <a:pt x="525249" y="-16465"/>
                  <a:pt x="715392" y="0"/>
                </a:cubicBezTo>
                <a:cubicBezTo>
                  <a:pt x="905535" y="16465"/>
                  <a:pt x="1154952" y="-26438"/>
                  <a:pt x="1328586" y="0"/>
                </a:cubicBezTo>
                <a:cubicBezTo>
                  <a:pt x="1502220" y="26438"/>
                  <a:pt x="1683456" y="-18195"/>
                  <a:pt x="2009912" y="0"/>
                </a:cubicBezTo>
                <a:cubicBezTo>
                  <a:pt x="2336368" y="18195"/>
                  <a:pt x="2463408" y="25936"/>
                  <a:pt x="2589039" y="0"/>
                </a:cubicBezTo>
                <a:cubicBezTo>
                  <a:pt x="2714670" y="-25936"/>
                  <a:pt x="3074655" y="-3920"/>
                  <a:pt x="3406630" y="0"/>
                </a:cubicBezTo>
                <a:cubicBezTo>
                  <a:pt x="3377370" y="216255"/>
                  <a:pt x="3417881" y="324004"/>
                  <a:pt x="3406630" y="593858"/>
                </a:cubicBezTo>
                <a:cubicBezTo>
                  <a:pt x="3265053" y="582447"/>
                  <a:pt x="2992221" y="585628"/>
                  <a:pt x="2793437" y="593858"/>
                </a:cubicBezTo>
                <a:cubicBezTo>
                  <a:pt x="2594653" y="602088"/>
                  <a:pt x="2377418" y="593747"/>
                  <a:pt x="2214309" y="593858"/>
                </a:cubicBezTo>
                <a:cubicBezTo>
                  <a:pt x="2051200" y="593969"/>
                  <a:pt x="1751099" y="606647"/>
                  <a:pt x="1567050" y="593858"/>
                </a:cubicBezTo>
                <a:cubicBezTo>
                  <a:pt x="1383001" y="581069"/>
                  <a:pt x="1235373" y="602743"/>
                  <a:pt x="953856" y="593858"/>
                </a:cubicBezTo>
                <a:cubicBezTo>
                  <a:pt x="672339" y="584973"/>
                  <a:pt x="428787" y="598432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406630" h="593858" stroke="0" extrusionOk="0">
                <a:moveTo>
                  <a:pt x="0" y="0"/>
                </a:moveTo>
                <a:cubicBezTo>
                  <a:pt x="260708" y="4237"/>
                  <a:pt x="529751" y="-8159"/>
                  <a:pt x="749459" y="0"/>
                </a:cubicBezTo>
                <a:cubicBezTo>
                  <a:pt x="969167" y="8159"/>
                  <a:pt x="1140621" y="8171"/>
                  <a:pt x="1362652" y="0"/>
                </a:cubicBezTo>
                <a:cubicBezTo>
                  <a:pt x="1584683" y="-8171"/>
                  <a:pt x="1712430" y="31190"/>
                  <a:pt x="2009912" y="0"/>
                </a:cubicBezTo>
                <a:cubicBezTo>
                  <a:pt x="2307394" y="-31190"/>
                  <a:pt x="2378489" y="23761"/>
                  <a:pt x="2623105" y="0"/>
                </a:cubicBezTo>
                <a:cubicBezTo>
                  <a:pt x="2867721" y="-23761"/>
                  <a:pt x="3066032" y="21128"/>
                  <a:pt x="3406630" y="0"/>
                </a:cubicBezTo>
                <a:cubicBezTo>
                  <a:pt x="3417295" y="126482"/>
                  <a:pt x="3422207" y="414681"/>
                  <a:pt x="3406630" y="593858"/>
                </a:cubicBezTo>
                <a:cubicBezTo>
                  <a:pt x="3185391" y="575860"/>
                  <a:pt x="2983475" y="565050"/>
                  <a:pt x="2759370" y="593858"/>
                </a:cubicBezTo>
                <a:cubicBezTo>
                  <a:pt x="2535265" y="622666"/>
                  <a:pt x="2264758" y="626205"/>
                  <a:pt x="2078044" y="593858"/>
                </a:cubicBezTo>
                <a:cubicBezTo>
                  <a:pt x="1891330" y="561511"/>
                  <a:pt x="1563879" y="609103"/>
                  <a:pt x="1396718" y="593858"/>
                </a:cubicBezTo>
                <a:cubicBezTo>
                  <a:pt x="1229557" y="578613"/>
                  <a:pt x="888011" y="578391"/>
                  <a:pt x="749459" y="593858"/>
                </a:cubicBezTo>
                <a:cubicBezTo>
                  <a:pt x="610907" y="609325"/>
                  <a:pt x="184100" y="594112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5) Hej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0BE7E-0DA5-CD4B-F2F4-ABB6AE3BAA20}"/>
              </a:ext>
            </a:extLst>
          </p:cNvPr>
          <p:cNvSpPr/>
          <p:nvPr/>
        </p:nvSpPr>
        <p:spPr>
          <a:xfrm>
            <a:off x="4876265" y="2205688"/>
            <a:ext cx="3350529" cy="593858"/>
          </a:xfrm>
          <a:custGeom>
            <a:avLst/>
            <a:gdLst>
              <a:gd name="connsiteX0" fmla="*/ 0 w 3350529"/>
              <a:gd name="connsiteY0" fmla="*/ 0 h 593858"/>
              <a:gd name="connsiteX1" fmla="*/ 703611 w 3350529"/>
              <a:gd name="connsiteY1" fmla="*/ 0 h 593858"/>
              <a:gd name="connsiteX2" fmla="*/ 1306706 w 3350529"/>
              <a:gd name="connsiteY2" fmla="*/ 0 h 593858"/>
              <a:gd name="connsiteX3" fmla="*/ 1976812 w 3350529"/>
              <a:gd name="connsiteY3" fmla="*/ 0 h 593858"/>
              <a:gd name="connsiteX4" fmla="*/ 2546402 w 3350529"/>
              <a:gd name="connsiteY4" fmla="*/ 0 h 593858"/>
              <a:gd name="connsiteX5" fmla="*/ 3350529 w 3350529"/>
              <a:gd name="connsiteY5" fmla="*/ 0 h 593858"/>
              <a:gd name="connsiteX6" fmla="*/ 3350529 w 3350529"/>
              <a:gd name="connsiteY6" fmla="*/ 593858 h 593858"/>
              <a:gd name="connsiteX7" fmla="*/ 2747434 w 3350529"/>
              <a:gd name="connsiteY7" fmla="*/ 593858 h 593858"/>
              <a:gd name="connsiteX8" fmla="*/ 2177844 w 3350529"/>
              <a:gd name="connsiteY8" fmla="*/ 593858 h 593858"/>
              <a:gd name="connsiteX9" fmla="*/ 1541243 w 3350529"/>
              <a:gd name="connsiteY9" fmla="*/ 593858 h 593858"/>
              <a:gd name="connsiteX10" fmla="*/ 938148 w 3350529"/>
              <a:gd name="connsiteY10" fmla="*/ 593858 h 593858"/>
              <a:gd name="connsiteX11" fmla="*/ 0 w 3350529"/>
              <a:gd name="connsiteY11" fmla="*/ 593858 h 593858"/>
              <a:gd name="connsiteX12" fmla="*/ 0 w 3350529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0529" h="593858" fill="none" extrusionOk="0">
                <a:moveTo>
                  <a:pt x="0" y="0"/>
                </a:moveTo>
                <a:cubicBezTo>
                  <a:pt x="268459" y="8553"/>
                  <a:pt x="451078" y="-18715"/>
                  <a:pt x="703611" y="0"/>
                </a:cubicBezTo>
                <a:cubicBezTo>
                  <a:pt x="956144" y="18715"/>
                  <a:pt x="1029443" y="-19268"/>
                  <a:pt x="1306706" y="0"/>
                </a:cubicBezTo>
                <a:cubicBezTo>
                  <a:pt x="1583970" y="19268"/>
                  <a:pt x="1821194" y="20160"/>
                  <a:pt x="1976812" y="0"/>
                </a:cubicBezTo>
                <a:cubicBezTo>
                  <a:pt x="2132430" y="-20160"/>
                  <a:pt x="2364871" y="-22429"/>
                  <a:pt x="2546402" y="0"/>
                </a:cubicBezTo>
                <a:cubicBezTo>
                  <a:pt x="2727933" y="22429"/>
                  <a:pt x="3013377" y="-12092"/>
                  <a:pt x="3350529" y="0"/>
                </a:cubicBezTo>
                <a:cubicBezTo>
                  <a:pt x="3321269" y="216255"/>
                  <a:pt x="3361780" y="324004"/>
                  <a:pt x="3350529" y="593858"/>
                </a:cubicBezTo>
                <a:cubicBezTo>
                  <a:pt x="3082550" y="563938"/>
                  <a:pt x="2874114" y="606598"/>
                  <a:pt x="2747434" y="593858"/>
                </a:cubicBezTo>
                <a:cubicBezTo>
                  <a:pt x="2620755" y="581118"/>
                  <a:pt x="2392456" y="594502"/>
                  <a:pt x="2177844" y="593858"/>
                </a:cubicBezTo>
                <a:cubicBezTo>
                  <a:pt x="1963232" y="593215"/>
                  <a:pt x="1763211" y="620381"/>
                  <a:pt x="1541243" y="593858"/>
                </a:cubicBezTo>
                <a:cubicBezTo>
                  <a:pt x="1319275" y="567335"/>
                  <a:pt x="1066832" y="618964"/>
                  <a:pt x="938148" y="593858"/>
                </a:cubicBezTo>
                <a:cubicBezTo>
                  <a:pt x="809465" y="568752"/>
                  <a:pt x="256947" y="558165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50529" h="593858" stroke="0" extrusionOk="0">
                <a:moveTo>
                  <a:pt x="0" y="0"/>
                </a:moveTo>
                <a:cubicBezTo>
                  <a:pt x="200170" y="-16651"/>
                  <a:pt x="586529" y="4654"/>
                  <a:pt x="737116" y="0"/>
                </a:cubicBezTo>
                <a:cubicBezTo>
                  <a:pt x="887703" y="-4654"/>
                  <a:pt x="1098137" y="-7931"/>
                  <a:pt x="1340212" y="0"/>
                </a:cubicBezTo>
                <a:cubicBezTo>
                  <a:pt x="1582287" y="7931"/>
                  <a:pt x="1764095" y="2827"/>
                  <a:pt x="1976812" y="0"/>
                </a:cubicBezTo>
                <a:cubicBezTo>
                  <a:pt x="2189529" y="-2827"/>
                  <a:pt x="2354092" y="-4980"/>
                  <a:pt x="2579907" y="0"/>
                </a:cubicBezTo>
                <a:cubicBezTo>
                  <a:pt x="2805722" y="4980"/>
                  <a:pt x="3088564" y="5334"/>
                  <a:pt x="3350529" y="0"/>
                </a:cubicBezTo>
                <a:cubicBezTo>
                  <a:pt x="3361194" y="126482"/>
                  <a:pt x="3366106" y="414681"/>
                  <a:pt x="3350529" y="593858"/>
                </a:cubicBezTo>
                <a:cubicBezTo>
                  <a:pt x="3123282" y="618132"/>
                  <a:pt x="2845975" y="583743"/>
                  <a:pt x="2713928" y="593858"/>
                </a:cubicBezTo>
                <a:cubicBezTo>
                  <a:pt x="2581881" y="603973"/>
                  <a:pt x="2303435" y="617492"/>
                  <a:pt x="2043823" y="593858"/>
                </a:cubicBezTo>
                <a:cubicBezTo>
                  <a:pt x="1784211" y="570224"/>
                  <a:pt x="1579744" y="582209"/>
                  <a:pt x="1373717" y="593858"/>
                </a:cubicBezTo>
                <a:cubicBezTo>
                  <a:pt x="1167690" y="605507"/>
                  <a:pt x="967787" y="611664"/>
                  <a:pt x="737116" y="593858"/>
                </a:cubicBezTo>
                <a:cubicBezTo>
                  <a:pt x="506445" y="576052"/>
                  <a:pt x="221359" y="572197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Maltese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27A6A0B-5AB0-D5B7-57FA-FDBC57A7CA22}"/>
              </a:ext>
            </a:extLst>
          </p:cNvPr>
          <p:cNvSpPr/>
          <p:nvPr/>
        </p:nvSpPr>
        <p:spPr>
          <a:xfrm>
            <a:off x="4867677" y="3757689"/>
            <a:ext cx="3395476" cy="593858"/>
          </a:xfrm>
          <a:custGeom>
            <a:avLst/>
            <a:gdLst>
              <a:gd name="connsiteX0" fmla="*/ 0 w 3395476"/>
              <a:gd name="connsiteY0" fmla="*/ 0 h 593858"/>
              <a:gd name="connsiteX1" fmla="*/ 713050 w 3395476"/>
              <a:gd name="connsiteY1" fmla="*/ 0 h 593858"/>
              <a:gd name="connsiteX2" fmla="*/ 1324236 w 3395476"/>
              <a:gd name="connsiteY2" fmla="*/ 0 h 593858"/>
              <a:gd name="connsiteX3" fmla="*/ 2003331 w 3395476"/>
              <a:gd name="connsiteY3" fmla="*/ 0 h 593858"/>
              <a:gd name="connsiteX4" fmla="*/ 2580562 w 3395476"/>
              <a:gd name="connsiteY4" fmla="*/ 0 h 593858"/>
              <a:gd name="connsiteX5" fmla="*/ 3395476 w 3395476"/>
              <a:gd name="connsiteY5" fmla="*/ 0 h 593858"/>
              <a:gd name="connsiteX6" fmla="*/ 3395476 w 3395476"/>
              <a:gd name="connsiteY6" fmla="*/ 593858 h 593858"/>
              <a:gd name="connsiteX7" fmla="*/ 2784290 w 3395476"/>
              <a:gd name="connsiteY7" fmla="*/ 593858 h 593858"/>
              <a:gd name="connsiteX8" fmla="*/ 2207059 w 3395476"/>
              <a:gd name="connsiteY8" fmla="*/ 593858 h 593858"/>
              <a:gd name="connsiteX9" fmla="*/ 1561919 w 3395476"/>
              <a:gd name="connsiteY9" fmla="*/ 593858 h 593858"/>
              <a:gd name="connsiteX10" fmla="*/ 950733 w 3395476"/>
              <a:gd name="connsiteY10" fmla="*/ 593858 h 593858"/>
              <a:gd name="connsiteX11" fmla="*/ 0 w 3395476"/>
              <a:gd name="connsiteY11" fmla="*/ 593858 h 593858"/>
              <a:gd name="connsiteX12" fmla="*/ 0 w 3395476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5476" h="593858" fill="none" extrusionOk="0">
                <a:moveTo>
                  <a:pt x="0" y="0"/>
                </a:moveTo>
                <a:cubicBezTo>
                  <a:pt x="187782" y="6943"/>
                  <a:pt x="511945" y="15991"/>
                  <a:pt x="713050" y="0"/>
                </a:cubicBezTo>
                <a:cubicBezTo>
                  <a:pt x="914155" y="-15991"/>
                  <a:pt x="1200634" y="17342"/>
                  <a:pt x="1324236" y="0"/>
                </a:cubicBezTo>
                <a:cubicBezTo>
                  <a:pt x="1447838" y="-17342"/>
                  <a:pt x="1806677" y="7963"/>
                  <a:pt x="2003331" y="0"/>
                </a:cubicBezTo>
                <a:cubicBezTo>
                  <a:pt x="2199985" y="-7963"/>
                  <a:pt x="2396620" y="3391"/>
                  <a:pt x="2580562" y="0"/>
                </a:cubicBezTo>
                <a:cubicBezTo>
                  <a:pt x="2764504" y="-3391"/>
                  <a:pt x="3063920" y="39980"/>
                  <a:pt x="3395476" y="0"/>
                </a:cubicBezTo>
                <a:cubicBezTo>
                  <a:pt x="3366216" y="216255"/>
                  <a:pt x="3406727" y="324004"/>
                  <a:pt x="3395476" y="593858"/>
                </a:cubicBezTo>
                <a:cubicBezTo>
                  <a:pt x="3220467" y="613398"/>
                  <a:pt x="3024842" y="595977"/>
                  <a:pt x="2784290" y="593858"/>
                </a:cubicBezTo>
                <a:cubicBezTo>
                  <a:pt x="2543738" y="591739"/>
                  <a:pt x="2371113" y="594040"/>
                  <a:pt x="2207059" y="593858"/>
                </a:cubicBezTo>
                <a:cubicBezTo>
                  <a:pt x="2043005" y="593676"/>
                  <a:pt x="1740306" y="568357"/>
                  <a:pt x="1561919" y="593858"/>
                </a:cubicBezTo>
                <a:cubicBezTo>
                  <a:pt x="1383532" y="619359"/>
                  <a:pt x="1132356" y="573102"/>
                  <a:pt x="950733" y="593858"/>
                </a:cubicBezTo>
                <a:cubicBezTo>
                  <a:pt x="769110" y="614614"/>
                  <a:pt x="231488" y="625403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95476" h="593858" stroke="0" extrusionOk="0">
                <a:moveTo>
                  <a:pt x="0" y="0"/>
                </a:moveTo>
                <a:cubicBezTo>
                  <a:pt x="207146" y="22270"/>
                  <a:pt x="539205" y="-16809"/>
                  <a:pt x="747005" y="0"/>
                </a:cubicBezTo>
                <a:cubicBezTo>
                  <a:pt x="954806" y="16809"/>
                  <a:pt x="1158418" y="-12612"/>
                  <a:pt x="1358190" y="0"/>
                </a:cubicBezTo>
                <a:cubicBezTo>
                  <a:pt x="1557962" y="12612"/>
                  <a:pt x="1696611" y="14983"/>
                  <a:pt x="2003331" y="0"/>
                </a:cubicBezTo>
                <a:cubicBezTo>
                  <a:pt x="2310051" y="-14983"/>
                  <a:pt x="2388261" y="8723"/>
                  <a:pt x="2614517" y="0"/>
                </a:cubicBezTo>
                <a:cubicBezTo>
                  <a:pt x="2840773" y="-8723"/>
                  <a:pt x="3040260" y="-9308"/>
                  <a:pt x="3395476" y="0"/>
                </a:cubicBezTo>
                <a:cubicBezTo>
                  <a:pt x="3406141" y="126482"/>
                  <a:pt x="3411053" y="414681"/>
                  <a:pt x="3395476" y="593858"/>
                </a:cubicBezTo>
                <a:cubicBezTo>
                  <a:pt x="3140524" y="566234"/>
                  <a:pt x="2921791" y="598916"/>
                  <a:pt x="2750336" y="593858"/>
                </a:cubicBezTo>
                <a:cubicBezTo>
                  <a:pt x="2578881" y="588800"/>
                  <a:pt x="2366928" y="625480"/>
                  <a:pt x="2071240" y="593858"/>
                </a:cubicBezTo>
                <a:cubicBezTo>
                  <a:pt x="1775552" y="562236"/>
                  <a:pt x="1589983" y="585063"/>
                  <a:pt x="1392145" y="593858"/>
                </a:cubicBezTo>
                <a:cubicBezTo>
                  <a:pt x="1194308" y="602653"/>
                  <a:pt x="971367" y="562651"/>
                  <a:pt x="747005" y="593858"/>
                </a:cubicBezTo>
                <a:cubicBezTo>
                  <a:pt x="522643" y="625065"/>
                  <a:pt x="352107" y="629046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Welsh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873D74A-931F-AD2A-F99C-623CF1E539BE}"/>
              </a:ext>
            </a:extLst>
          </p:cNvPr>
          <p:cNvSpPr/>
          <p:nvPr/>
        </p:nvSpPr>
        <p:spPr>
          <a:xfrm>
            <a:off x="4890151" y="2949239"/>
            <a:ext cx="3350529" cy="593858"/>
          </a:xfrm>
          <a:custGeom>
            <a:avLst/>
            <a:gdLst>
              <a:gd name="connsiteX0" fmla="*/ 0 w 3350529"/>
              <a:gd name="connsiteY0" fmla="*/ 0 h 593858"/>
              <a:gd name="connsiteX1" fmla="*/ 703611 w 3350529"/>
              <a:gd name="connsiteY1" fmla="*/ 0 h 593858"/>
              <a:gd name="connsiteX2" fmla="*/ 1306706 w 3350529"/>
              <a:gd name="connsiteY2" fmla="*/ 0 h 593858"/>
              <a:gd name="connsiteX3" fmla="*/ 1976812 w 3350529"/>
              <a:gd name="connsiteY3" fmla="*/ 0 h 593858"/>
              <a:gd name="connsiteX4" fmla="*/ 2546402 w 3350529"/>
              <a:gd name="connsiteY4" fmla="*/ 0 h 593858"/>
              <a:gd name="connsiteX5" fmla="*/ 3350529 w 3350529"/>
              <a:gd name="connsiteY5" fmla="*/ 0 h 593858"/>
              <a:gd name="connsiteX6" fmla="*/ 3350529 w 3350529"/>
              <a:gd name="connsiteY6" fmla="*/ 593858 h 593858"/>
              <a:gd name="connsiteX7" fmla="*/ 2747434 w 3350529"/>
              <a:gd name="connsiteY7" fmla="*/ 593858 h 593858"/>
              <a:gd name="connsiteX8" fmla="*/ 2177844 w 3350529"/>
              <a:gd name="connsiteY8" fmla="*/ 593858 h 593858"/>
              <a:gd name="connsiteX9" fmla="*/ 1541243 w 3350529"/>
              <a:gd name="connsiteY9" fmla="*/ 593858 h 593858"/>
              <a:gd name="connsiteX10" fmla="*/ 938148 w 3350529"/>
              <a:gd name="connsiteY10" fmla="*/ 593858 h 593858"/>
              <a:gd name="connsiteX11" fmla="*/ 0 w 3350529"/>
              <a:gd name="connsiteY11" fmla="*/ 593858 h 593858"/>
              <a:gd name="connsiteX12" fmla="*/ 0 w 3350529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0529" h="593858" fill="none" extrusionOk="0">
                <a:moveTo>
                  <a:pt x="0" y="0"/>
                </a:moveTo>
                <a:cubicBezTo>
                  <a:pt x="268459" y="8553"/>
                  <a:pt x="451078" y="-18715"/>
                  <a:pt x="703611" y="0"/>
                </a:cubicBezTo>
                <a:cubicBezTo>
                  <a:pt x="956144" y="18715"/>
                  <a:pt x="1029443" y="-19268"/>
                  <a:pt x="1306706" y="0"/>
                </a:cubicBezTo>
                <a:cubicBezTo>
                  <a:pt x="1583970" y="19268"/>
                  <a:pt x="1821194" y="20160"/>
                  <a:pt x="1976812" y="0"/>
                </a:cubicBezTo>
                <a:cubicBezTo>
                  <a:pt x="2132430" y="-20160"/>
                  <a:pt x="2364871" y="-22429"/>
                  <a:pt x="2546402" y="0"/>
                </a:cubicBezTo>
                <a:cubicBezTo>
                  <a:pt x="2727933" y="22429"/>
                  <a:pt x="3013377" y="-12092"/>
                  <a:pt x="3350529" y="0"/>
                </a:cubicBezTo>
                <a:cubicBezTo>
                  <a:pt x="3321269" y="216255"/>
                  <a:pt x="3361780" y="324004"/>
                  <a:pt x="3350529" y="593858"/>
                </a:cubicBezTo>
                <a:cubicBezTo>
                  <a:pt x="3082550" y="563938"/>
                  <a:pt x="2874114" y="606598"/>
                  <a:pt x="2747434" y="593858"/>
                </a:cubicBezTo>
                <a:cubicBezTo>
                  <a:pt x="2620755" y="581118"/>
                  <a:pt x="2392456" y="594502"/>
                  <a:pt x="2177844" y="593858"/>
                </a:cubicBezTo>
                <a:cubicBezTo>
                  <a:pt x="1963232" y="593215"/>
                  <a:pt x="1763211" y="620381"/>
                  <a:pt x="1541243" y="593858"/>
                </a:cubicBezTo>
                <a:cubicBezTo>
                  <a:pt x="1319275" y="567335"/>
                  <a:pt x="1066832" y="618964"/>
                  <a:pt x="938148" y="593858"/>
                </a:cubicBezTo>
                <a:cubicBezTo>
                  <a:pt x="809465" y="568752"/>
                  <a:pt x="256947" y="558165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350529" h="593858" stroke="0" extrusionOk="0">
                <a:moveTo>
                  <a:pt x="0" y="0"/>
                </a:moveTo>
                <a:cubicBezTo>
                  <a:pt x="200170" y="-16651"/>
                  <a:pt x="586529" y="4654"/>
                  <a:pt x="737116" y="0"/>
                </a:cubicBezTo>
                <a:cubicBezTo>
                  <a:pt x="887703" y="-4654"/>
                  <a:pt x="1098137" y="-7931"/>
                  <a:pt x="1340212" y="0"/>
                </a:cubicBezTo>
                <a:cubicBezTo>
                  <a:pt x="1582287" y="7931"/>
                  <a:pt x="1764095" y="2827"/>
                  <a:pt x="1976812" y="0"/>
                </a:cubicBezTo>
                <a:cubicBezTo>
                  <a:pt x="2189529" y="-2827"/>
                  <a:pt x="2354092" y="-4980"/>
                  <a:pt x="2579907" y="0"/>
                </a:cubicBezTo>
                <a:cubicBezTo>
                  <a:pt x="2805722" y="4980"/>
                  <a:pt x="3088564" y="5334"/>
                  <a:pt x="3350529" y="0"/>
                </a:cubicBezTo>
                <a:cubicBezTo>
                  <a:pt x="3361194" y="126482"/>
                  <a:pt x="3366106" y="414681"/>
                  <a:pt x="3350529" y="593858"/>
                </a:cubicBezTo>
                <a:cubicBezTo>
                  <a:pt x="3123282" y="618132"/>
                  <a:pt x="2845975" y="583743"/>
                  <a:pt x="2713928" y="593858"/>
                </a:cubicBezTo>
                <a:cubicBezTo>
                  <a:pt x="2581881" y="603973"/>
                  <a:pt x="2303435" y="617492"/>
                  <a:pt x="2043823" y="593858"/>
                </a:cubicBezTo>
                <a:cubicBezTo>
                  <a:pt x="1784211" y="570224"/>
                  <a:pt x="1579744" y="582209"/>
                  <a:pt x="1373717" y="593858"/>
                </a:cubicBezTo>
                <a:cubicBezTo>
                  <a:pt x="1167690" y="605507"/>
                  <a:pt x="967787" y="611664"/>
                  <a:pt x="737116" y="593858"/>
                </a:cubicBezTo>
                <a:cubicBezTo>
                  <a:pt x="506445" y="576052"/>
                  <a:pt x="221359" y="572197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Swedish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D7AB82-FB77-3331-7531-55086CD8F1F5}"/>
              </a:ext>
            </a:extLst>
          </p:cNvPr>
          <p:cNvSpPr/>
          <p:nvPr/>
        </p:nvSpPr>
        <p:spPr>
          <a:xfrm>
            <a:off x="4856523" y="4571189"/>
            <a:ext cx="3406630" cy="593858"/>
          </a:xfrm>
          <a:custGeom>
            <a:avLst/>
            <a:gdLst>
              <a:gd name="connsiteX0" fmla="*/ 0 w 3406630"/>
              <a:gd name="connsiteY0" fmla="*/ 0 h 593858"/>
              <a:gd name="connsiteX1" fmla="*/ 715392 w 3406630"/>
              <a:gd name="connsiteY1" fmla="*/ 0 h 593858"/>
              <a:gd name="connsiteX2" fmla="*/ 1328586 w 3406630"/>
              <a:gd name="connsiteY2" fmla="*/ 0 h 593858"/>
              <a:gd name="connsiteX3" fmla="*/ 2009912 w 3406630"/>
              <a:gd name="connsiteY3" fmla="*/ 0 h 593858"/>
              <a:gd name="connsiteX4" fmla="*/ 2589039 w 3406630"/>
              <a:gd name="connsiteY4" fmla="*/ 0 h 593858"/>
              <a:gd name="connsiteX5" fmla="*/ 3406630 w 3406630"/>
              <a:gd name="connsiteY5" fmla="*/ 0 h 593858"/>
              <a:gd name="connsiteX6" fmla="*/ 3406630 w 3406630"/>
              <a:gd name="connsiteY6" fmla="*/ 593858 h 593858"/>
              <a:gd name="connsiteX7" fmla="*/ 2793437 w 3406630"/>
              <a:gd name="connsiteY7" fmla="*/ 593858 h 593858"/>
              <a:gd name="connsiteX8" fmla="*/ 2214309 w 3406630"/>
              <a:gd name="connsiteY8" fmla="*/ 593858 h 593858"/>
              <a:gd name="connsiteX9" fmla="*/ 1567050 w 3406630"/>
              <a:gd name="connsiteY9" fmla="*/ 593858 h 593858"/>
              <a:gd name="connsiteX10" fmla="*/ 953856 w 3406630"/>
              <a:gd name="connsiteY10" fmla="*/ 593858 h 593858"/>
              <a:gd name="connsiteX11" fmla="*/ 0 w 3406630"/>
              <a:gd name="connsiteY11" fmla="*/ 593858 h 593858"/>
              <a:gd name="connsiteX12" fmla="*/ 0 w 3406630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6630" h="593858" fill="none" extrusionOk="0">
                <a:moveTo>
                  <a:pt x="0" y="0"/>
                </a:moveTo>
                <a:cubicBezTo>
                  <a:pt x="261115" y="-2468"/>
                  <a:pt x="525249" y="-16465"/>
                  <a:pt x="715392" y="0"/>
                </a:cubicBezTo>
                <a:cubicBezTo>
                  <a:pt x="905535" y="16465"/>
                  <a:pt x="1154952" y="-26438"/>
                  <a:pt x="1328586" y="0"/>
                </a:cubicBezTo>
                <a:cubicBezTo>
                  <a:pt x="1502220" y="26438"/>
                  <a:pt x="1683456" y="-18195"/>
                  <a:pt x="2009912" y="0"/>
                </a:cubicBezTo>
                <a:cubicBezTo>
                  <a:pt x="2336368" y="18195"/>
                  <a:pt x="2463408" y="25936"/>
                  <a:pt x="2589039" y="0"/>
                </a:cubicBezTo>
                <a:cubicBezTo>
                  <a:pt x="2714670" y="-25936"/>
                  <a:pt x="3074655" y="-3920"/>
                  <a:pt x="3406630" y="0"/>
                </a:cubicBezTo>
                <a:cubicBezTo>
                  <a:pt x="3377370" y="216255"/>
                  <a:pt x="3417881" y="324004"/>
                  <a:pt x="3406630" y="593858"/>
                </a:cubicBezTo>
                <a:cubicBezTo>
                  <a:pt x="3265053" y="582447"/>
                  <a:pt x="2992221" y="585628"/>
                  <a:pt x="2793437" y="593858"/>
                </a:cubicBezTo>
                <a:cubicBezTo>
                  <a:pt x="2594653" y="602088"/>
                  <a:pt x="2377418" y="593747"/>
                  <a:pt x="2214309" y="593858"/>
                </a:cubicBezTo>
                <a:cubicBezTo>
                  <a:pt x="2051200" y="593969"/>
                  <a:pt x="1751099" y="606647"/>
                  <a:pt x="1567050" y="593858"/>
                </a:cubicBezTo>
                <a:cubicBezTo>
                  <a:pt x="1383001" y="581069"/>
                  <a:pt x="1235373" y="602743"/>
                  <a:pt x="953856" y="593858"/>
                </a:cubicBezTo>
                <a:cubicBezTo>
                  <a:pt x="672339" y="584973"/>
                  <a:pt x="428787" y="598432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406630" h="593858" stroke="0" extrusionOk="0">
                <a:moveTo>
                  <a:pt x="0" y="0"/>
                </a:moveTo>
                <a:cubicBezTo>
                  <a:pt x="260708" y="4237"/>
                  <a:pt x="529751" y="-8159"/>
                  <a:pt x="749459" y="0"/>
                </a:cubicBezTo>
                <a:cubicBezTo>
                  <a:pt x="969167" y="8159"/>
                  <a:pt x="1140621" y="8171"/>
                  <a:pt x="1362652" y="0"/>
                </a:cubicBezTo>
                <a:cubicBezTo>
                  <a:pt x="1584683" y="-8171"/>
                  <a:pt x="1712430" y="31190"/>
                  <a:pt x="2009912" y="0"/>
                </a:cubicBezTo>
                <a:cubicBezTo>
                  <a:pt x="2307394" y="-31190"/>
                  <a:pt x="2378489" y="23761"/>
                  <a:pt x="2623105" y="0"/>
                </a:cubicBezTo>
                <a:cubicBezTo>
                  <a:pt x="2867721" y="-23761"/>
                  <a:pt x="3066032" y="21128"/>
                  <a:pt x="3406630" y="0"/>
                </a:cubicBezTo>
                <a:cubicBezTo>
                  <a:pt x="3417295" y="126482"/>
                  <a:pt x="3422207" y="414681"/>
                  <a:pt x="3406630" y="593858"/>
                </a:cubicBezTo>
                <a:cubicBezTo>
                  <a:pt x="3185391" y="575860"/>
                  <a:pt x="2983475" y="565050"/>
                  <a:pt x="2759370" y="593858"/>
                </a:cubicBezTo>
                <a:cubicBezTo>
                  <a:pt x="2535265" y="622666"/>
                  <a:pt x="2264758" y="626205"/>
                  <a:pt x="2078044" y="593858"/>
                </a:cubicBezTo>
                <a:cubicBezTo>
                  <a:pt x="1891330" y="561511"/>
                  <a:pt x="1563879" y="609103"/>
                  <a:pt x="1396718" y="593858"/>
                </a:cubicBezTo>
                <a:cubicBezTo>
                  <a:pt x="1229557" y="578613"/>
                  <a:pt x="888011" y="578391"/>
                  <a:pt x="749459" y="593858"/>
                </a:cubicBezTo>
                <a:cubicBezTo>
                  <a:pt x="610907" y="609325"/>
                  <a:pt x="184100" y="594112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Estonian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2DA8F8-18B5-C759-2337-3210E635AF5C}"/>
              </a:ext>
            </a:extLst>
          </p:cNvPr>
          <p:cNvSpPr/>
          <p:nvPr/>
        </p:nvSpPr>
        <p:spPr>
          <a:xfrm>
            <a:off x="4876265" y="5337676"/>
            <a:ext cx="3406630" cy="593858"/>
          </a:xfrm>
          <a:custGeom>
            <a:avLst/>
            <a:gdLst>
              <a:gd name="connsiteX0" fmla="*/ 0 w 3406630"/>
              <a:gd name="connsiteY0" fmla="*/ 0 h 593858"/>
              <a:gd name="connsiteX1" fmla="*/ 715392 w 3406630"/>
              <a:gd name="connsiteY1" fmla="*/ 0 h 593858"/>
              <a:gd name="connsiteX2" fmla="*/ 1328586 w 3406630"/>
              <a:gd name="connsiteY2" fmla="*/ 0 h 593858"/>
              <a:gd name="connsiteX3" fmla="*/ 2009912 w 3406630"/>
              <a:gd name="connsiteY3" fmla="*/ 0 h 593858"/>
              <a:gd name="connsiteX4" fmla="*/ 2589039 w 3406630"/>
              <a:gd name="connsiteY4" fmla="*/ 0 h 593858"/>
              <a:gd name="connsiteX5" fmla="*/ 3406630 w 3406630"/>
              <a:gd name="connsiteY5" fmla="*/ 0 h 593858"/>
              <a:gd name="connsiteX6" fmla="*/ 3406630 w 3406630"/>
              <a:gd name="connsiteY6" fmla="*/ 593858 h 593858"/>
              <a:gd name="connsiteX7" fmla="*/ 2793437 w 3406630"/>
              <a:gd name="connsiteY7" fmla="*/ 593858 h 593858"/>
              <a:gd name="connsiteX8" fmla="*/ 2214309 w 3406630"/>
              <a:gd name="connsiteY8" fmla="*/ 593858 h 593858"/>
              <a:gd name="connsiteX9" fmla="*/ 1567050 w 3406630"/>
              <a:gd name="connsiteY9" fmla="*/ 593858 h 593858"/>
              <a:gd name="connsiteX10" fmla="*/ 953856 w 3406630"/>
              <a:gd name="connsiteY10" fmla="*/ 593858 h 593858"/>
              <a:gd name="connsiteX11" fmla="*/ 0 w 3406630"/>
              <a:gd name="connsiteY11" fmla="*/ 593858 h 593858"/>
              <a:gd name="connsiteX12" fmla="*/ 0 w 3406630"/>
              <a:gd name="connsiteY12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6630" h="593858" fill="none" extrusionOk="0">
                <a:moveTo>
                  <a:pt x="0" y="0"/>
                </a:moveTo>
                <a:cubicBezTo>
                  <a:pt x="261115" y="-2468"/>
                  <a:pt x="525249" y="-16465"/>
                  <a:pt x="715392" y="0"/>
                </a:cubicBezTo>
                <a:cubicBezTo>
                  <a:pt x="905535" y="16465"/>
                  <a:pt x="1154952" y="-26438"/>
                  <a:pt x="1328586" y="0"/>
                </a:cubicBezTo>
                <a:cubicBezTo>
                  <a:pt x="1502220" y="26438"/>
                  <a:pt x="1683456" y="-18195"/>
                  <a:pt x="2009912" y="0"/>
                </a:cubicBezTo>
                <a:cubicBezTo>
                  <a:pt x="2336368" y="18195"/>
                  <a:pt x="2463408" y="25936"/>
                  <a:pt x="2589039" y="0"/>
                </a:cubicBezTo>
                <a:cubicBezTo>
                  <a:pt x="2714670" y="-25936"/>
                  <a:pt x="3074655" y="-3920"/>
                  <a:pt x="3406630" y="0"/>
                </a:cubicBezTo>
                <a:cubicBezTo>
                  <a:pt x="3377370" y="216255"/>
                  <a:pt x="3417881" y="324004"/>
                  <a:pt x="3406630" y="593858"/>
                </a:cubicBezTo>
                <a:cubicBezTo>
                  <a:pt x="3265053" y="582447"/>
                  <a:pt x="2992221" y="585628"/>
                  <a:pt x="2793437" y="593858"/>
                </a:cubicBezTo>
                <a:cubicBezTo>
                  <a:pt x="2594653" y="602088"/>
                  <a:pt x="2377418" y="593747"/>
                  <a:pt x="2214309" y="593858"/>
                </a:cubicBezTo>
                <a:cubicBezTo>
                  <a:pt x="2051200" y="593969"/>
                  <a:pt x="1751099" y="606647"/>
                  <a:pt x="1567050" y="593858"/>
                </a:cubicBezTo>
                <a:cubicBezTo>
                  <a:pt x="1383001" y="581069"/>
                  <a:pt x="1235373" y="602743"/>
                  <a:pt x="953856" y="593858"/>
                </a:cubicBezTo>
                <a:cubicBezTo>
                  <a:pt x="672339" y="584973"/>
                  <a:pt x="428787" y="598432"/>
                  <a:pt x="0" y="593858"/>
                </a:cubicBezTo>
                <a:cubicBezTo>
                  <a:pt x="23245" y="438735"/>
                  <a:pt x="-13717" y="238352"/>
                  <a:pt x="0" y="0"/>
                </a:cubicBezTo>
                <a:close/>
              </a:path>
              <a:path w="3406630" h="593858" stroke="0" extrusionOk="0">
                <a:moveTo>
                  <a:pt x="0" y="0"/>
                </a:moveTo>
                <a:cubicBezTo>
                  <a:pt x="260708" y="4237"/>
                  <a:pt x="529751" y="-8159"/>
                  <a:pt x="749459" y="0"/>
                </a:cubicBezTo>
                <a:cubicBezTo>
                  <a:pt x="969167" y="8159"/>
                  <a:pt x="1140621" y="8171"/>
                  <a:pt x="1362652" y="0"/>
                </a:cubicBezTo>
                <a:cubicBezTo>
                  <a:pt x="1584683" y="-8171"/>
                  <a:pt x="1712430" y="31190"/>
                  <a:pt x="2009912" y="0"/>
                </a:cubicBezTo>
                <a:cubicBezTo>
                  <a:pt x="2307394" y="-31190"/>
                  <a:pt x="2378489" y="23761"/>
                  <a:pt x="2623105" y="0"/>
                </a:cubicBezTo>
                <a:cubicBezTo>
                  <a:pt x="2867721" y="-23761"/>
                  <a:pt x="3066032" y="21128"/>
                  <a:pt x="3406630" y="0"/>
                </a:cubicBezTo>
                <a:cubicBezTo>
                  <a:pt x="3417295" y="126482"/>
                  <a:pt x="3422207" y="414681"/>
                  <a:pt x="3406630" y="593858"/>
                </a:cubicBezTo>
                <a:cubicBezTo>
                  <a:pt x="3185391" y="575860"/>
                  <a:pt x="2983475" y="565050"/>
                  <a:pt x="2759370" y="593858"/>
                </a:cubicBezTo>
                <a:cubicBezTo>
                  <a:pt x="2535265" y="622666"/>
                  <a:pt x="2264758" y="626205"/>
                  <a:pt x="2078044" y="593858"/>
                </a:cubicBezTo>
                <a:cubicBezTo>
                  <a:pt x="1891330" y="561511"/>
                  <a:pt x="1563879" y="609103"/>
                  <a:pt x="1396718" y="593858"/>
                </a:cubicBezTo>
                <a:cubicBezTo>
                  <a:pt x="1229557" y="578613"/>
                  <a:pt x="888011" y="578391"/>
                  <a:pt x="749459" y="593858"/>
                </a:cubicBezTo>
                <a:cubicBezTo>
                  <a:pt x="610907" y="609325"/>
                  <a:pt x="184100" y="594112"/>
                  <a:pt x="0" y="593858"/>
                </a:cubicBezTo>
                <a:cubicBezTo>
                  <a:pt x="-29173" y="454658"/>
                  <a:pt x="-9033" y="2764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E) Italian</a:t>
            </a:r>
          </a:p>
        </p:txBody>
      </p:sp>
      <p:pic>
        <p:nvPicPr>
          <p:cNvPr id="12292" name="Picture 4" descr="Flag of Sweden - Wikipedia">
            <a:extLst>
              <a:ext uri="{FF2B5EF4-FFF2-40B4-BE49-F238E27FC236}">
                <a16:creationId xmlns:a16="http://schemas.microsoft.com/office/drawing/2014/main" id="{9D8E7142-7484-7A49-7612-7FA1BF14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355">
            <a:off x="7734014" y="2953808"/>
            <a:ext cx="856521" cy="533818"/>
          </a:xfrm>
          <a:custGeom>
            <a:avLst/>
            <a:gdLst>
              <a:gd name="connsiteX0" fmla="*/ 0 w 856521"/>
              <a:gd name="connsiteY0" fmla="*/ 0 h 533818"/>
              <a:gd name="connsiteX1" fmla="*/ 428261 w 856521"/>
              <a:gd name="connsiteY1" fmla="*/ 0 h 533818"/>
              <a:gd name="connsiteX2" fmla="*/ 856521 w 856521"/>
              <a:gd name="connsiteY2" fmla="*/ 0 h 533818"/>
              <a:gd name="connsiteX3" fmla="*/ 856521 w 856521"/>
              <a:gd name="connsiteY3" fmla="*/ 533818 h 533818"/>
              <a:gd name="connsiteX4" fmla="*/ 445391 w 856521"/>
              <a:gd name="connsiteY4" fmla="*/ 533818 h 533818"/>
              <a:gd name="connsiteX5" fmla="*/ 0 w 856521"/>
              <a:gd name="connsiteY5" fmla="*/ 533818 h 533818"/>
              <a:gd name="connsiteX6" fmla="*/ 0 w 856521"/>
              <a:gd name="connsiteY6" fmla="*/ 0 h 53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521" h="533818" extrusionOk="0">
                <a:moveTo>
                  <a:pt x="0" y="0"/>
                </a:moveTo>
                <a:cubicBezTo>
                  <a:pt x="104554" y="-4554"/>
                  <a:pt x="218436" y="14155"/>
                  <a:pt x="428261" y="0"/>
                </a:cubicBezTo>
                <a:cubicBezTo>
                  <a:pt x="638086" y="-14155"/>
                  <a:pt x="675549" y="-15299"/>
                  <a:pt x="856521" y="0"/>
                </a:cubicBezTo>
                <a:cubicBezTo>
                  <a:pt x="845500" y="155206"/>
                  <a:pt x="841323" y="404226"/>
                  <a:pt x="856521" y="533818"/>
                </a:cubicBezTo>
                <a:cubicBezTo>
                  <a:pt x="701934" y="541893"/>
                  <a:pt x="542148" y="539286"/>
                  <a:pt x="445391" y="533818"/>
                </a:cubicBezTo>
                <a:cubicBezTo>
                  <a:pt x="348634" y="528351"/>
                  <a:pt x="189215" y="545202"/>
                  <a:pt x="0" y="533818"/>
                </a:cubicBezTo>
                <a:cubicBezTo>
                  <a:pt x="-9798" y="277823"/>
                  <a:pt x="1282" y="18664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75787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lag of Malta - Wikipedia">
            <a:extLst>
              <a:ext uri="{FF2B5EF4-FFF2-40B4-BE49-F238E27FC236}">
                <a16:creationId xmlns:a16="http://schemas.microsoft.com/office/drawing/2014/main" id="{6F920F6F-DBB0-542B-9FC2-B9F2902D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199">
            <a:off x="7883767" y="2109436"/>
            <a:ext cx="844935" cy="563290"/>
          </a:xfrm>
          <a:custGeom>
            <a:avLst/>
            <a:gdLst>
              <a:gd name="connsiteX0" fmla="*/ 0 w 844935"/>
              <a:gd name="connsiteY0" fmla="*/ 0 h 563290"/>
              <a:gd name="connsiteX1" fmla="*/ 414018 w 844935"/>
              <a:gd name="connsiteY1" fmla="*/ 0 h 563290"/>
              <a:gd name="connsiteX2" fmla="*/ 844935 w 844935"/>
              <a:gd name="connsiteY2" fmla="*/ 0 h 563290"/>
              <a:gd name="connsiteX3" fmla="*/ 844935 w 844935"/>
              <a:gd name="connsiteY3" fmla="*/ 563290 h 563290"/>
              <a:gd name="connsiteX4" fmla="*/ 405569 w 844935"/>
              <a:gd name="connsiteY4" fmla="*/ 563290 h 563290"/>
              <a:gd name="connsiteX5" fmla="*/ 0 w 844935"/>
              <a:gd name="connsiteY5" fmla="*/ 563290 h 563290"/>
              <a:gd name="connsiteX6" fmla="*/ 0 w 844935"/>
              <a:gd name="connsiteY6" fmla="*/ 0 h 56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35" h="563290" extrusionOk="0">
                <a:moveTo>
                  <a:pt x="0" y="0"/>
                </a:moveTo>
                <a:cubicBezTo>
                  <a:pt x="189458" y="-19677"/>
                  <a:pt x="234207" y="-20183"/>
                  <a:pt x="414018" y="0"/>
                </a:cubicBezTo>
                <a:cubicBezTo>
                  <a:pt x="593829" y="20183"/>
                  <a:pt x="696875" y="17548"/>
                  <a:pt x="844935" y="0"/>
                </a:cubicBezTo>
                <a:cubicBezTo>
                  <a:pt x="826494" y="132564"/>
                  <a:pt x="843731" y="419012"/>
                  <a:pt x="844935" y="563290"/>
                </a:cubicBezTo>
                <a:cubicBezTo>
                  <a:pt x="694721" y="543176"/>
                  <a:pt x="564251" y="583874"/>
                  <a:pt x="405569" y="563290"/>
                </a:cubicBezTo>
                <a:cubicBezTo>
                  <a:pt x="246887" y="542706"/>
                  <a:pt x="194737" y="546354"/>
                  <a:pt x="0" y="563290"/>
                </a:cubicBezTo>
                <a:cubicBezTo>
                  <a:pt x="-12040" y="336046"/>
                  <a:pt x="-12928" y="1969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503760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27F35DBB-DD12-D6AA-2F58-1AAD5861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648">
            <a:off x="7729873" y="3709204"/>
            <a:ext cx="864802" cy="576385"/>
          </a:xfrm>
          <a:custGeom>
            <a:avLst/>
            <a:gdLst>
              <a:gd name="connsiteX0" fmla="*/ 0 w 864802"/>
              <a:gd name="connsiteY0" fmla="*/ 0 h 576385"/>
              <a:gd name="connsiteX1" fmla="*/ 432401 w 864802"/>
              <a:gd name="connsiteY1" fmla="*/ 0 h 576385"/>
              <a:gd name="connsiteX2" fmla="*/ 864802 w 864802"/>
              <a:gd name="connsiteY2" fmla="*/ 0 h 576385"/>
              <a:gd name="connsiteX3" fmla="*/ 864802 w 864802"/>
              <a:gd name="connsiteY3" fmla="*/ 576385 h 576385"/>
              <a:gd name="connsiteX4" fmla="*/ 441049 w 864802"/>
              <a:gd name="connsiteY4" fmla="*/ 576385 h 576385"/>
              <a:gd name="connsiteX5" fmla="*/ 0 w 864802"/>
              <a:gd name="connsiteY5" fmla="*/ 576385 h 576385"/>
              <a:gd name="connsiteX6" fmla="*/ 0 w 864802"/>
              <a:gd name="connsiteY6" fmla="*/ 0 h 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802" h="576385" extrusionOk="0">
                <a:moveTo>
                  <a:pt x="0" y="0"/>
                </a:moveTo>
                <a:cubicBezTo>
                  <a:pt x="111182" y="-19389"/>
                  <a:pt x="287747" y="-15781"/>
                  <a:pt x="432401" y="0"/>
                </a:cubicBezTo>
                <a:cubicBezTo>
                  <a:pt x="577055" y="15781"/>
                  <a:pt x="676415" y="-9920"/>
                  <a:pt x="864802" y="0"/>
                </a:cubicBezTo>
                <a:cubicBezTo>
                  <a:pt x="886769" y="198436"/>
                  <a:pt x="865201" y="288286"/>
                  <a:pt x="864802" y="576385"/>
                </a:cubicBezTo>
                <a:cubicBezTo>
                  <a:pt x="755005" y="579522"/>
                  <a:pt x="628854" y="569973"/>
                  <a:pt x="441049" y="576385"/>
                </a:cubicBezTo>
                <a:cubicBezTo>
                  <a:pt x="253244" y="582797"/>
                  <a:pt x="211421" y="576712"/>
                  <a:pt x="0" y="576385"/>
                </a:cubicBezTo>
                <a:cubicBezTo>
                  <a:pt x="-7147" y="417397"/>
                  <a:pt x="9976" y="28664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86039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Estonia - Wikipedia">
            <a:extLst>
              <a:ext uri="{FF2B5EF4-FFF2-40B4-BE49-F238E27FC236}">
                <a16:creationId xmlns:a16="http://schemas.microsoft.com/office/drawing/2014/main" id="{D14F01FF-F7C1-C096-2057-34045440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266">
            <a:off x="7798896" y="4601273"/>
            <a:ext cx="854462" cy="554688"/>
          </a:xfrm>
          <a:custGeom>
            <a:avLst/>
            <a:gdLst>
              <a:gd name="connsiteX0" fmla="*/ 0 w 854462"/>
              <a:gd name="connsiteY0" fmla="*/ 0 h 554688"/>
              <a:gd name="connsiteX1" fmla="*/ 427231 w 854462"/>
              <a:gd name="connsiteY1" fmla="*/ 0 h 554688"/>
              <a:gd name="connsiteX2" fmla="*/ 854462 w 854462"/>
              <a:gd name="connsiteY2" fmla="*/ 0 h 554688"/>
              <a:gd name="connsiteX3" fmla="*/ 854462 w 854462"/>
              <a:gd name="connsiteY3" fmla="*/ 554688 h 554688"/>
              <a:gd name="connsiteX4" fmla="*/ 435776 w 854462"/>
              <a:gd name="connsiteY4" fmla="*/ 554688 h 554688"/>
              <a:gd name="connsiteX5" fmla="*/ 0 w 854462"/>
              <a:gd name="connsiteY5" fmla="*/ 554688 h 554688"/>
              <a:gd name="connsiteX6" fmla="*/ 0 w 854462"/>
              <a:gd name="connsiteY6" fmla="*/ 0 h 55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462" h="554688" extrusionOk="0">
                <a:moveTo>
                  <a:pt x="0" y="0"/>
                </a:moveTo>
                <a:cubicBezTo>
                  <a:pt x="123677" y="-18693"/>
                  <a:pt x="296788" y="-3729"/>
                  <a:pt x="427231" y="0"/>
                </a:cubicBezTo>
                <a:cubicBezTo>
                  <a:pt x="557674" y="3729"/>
                  <a:pt x="676459" y="-13962"/>
                  <a:pt x="854462" y="0"/>
                </a:cubicBezTo>
                <a:cubicBezTo>
                  <a:pt x="830230" y="273868"/>
                  <a:pt x="836207" y="295395"/>
                  <a:pt x="854462" y="554688"/>
                </a:cubicBezTo>
                <a:cubicBezTo>
                  <a:pt x="686958" y="541592"/>
                  <a:pt x="529578" y="556551"/>
                  <a:pt x="435776" y="554688"/>
                </a:cubicBezTo>
                <a:cubicBezTo>
                  <a:pt x="341974" y="552825"/>
                  <a:pt x="195628" y="533506"/>
                  <a:pt x="0" y="554688"/>
                </a:cubicBezTo>
                <a:cubicBezTo>
                  <a:pt x="4668" y="369949"/>
                  <a:pt x="-17169" y="22727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15492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Flag of Italy - Wikipedia">
            <a:extLst>
              <a:ext uri="{FF2B5EF4-FFF2-40B4-BE49-F238E27FC236}">
                <a16:creationId xmlns:a16="http://schemas.microsoft.com/office/drawing/2014/main" id="{A5107763-3365-C6C9-94AD-B8773067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829">
            <a:off x="7786436" y="5454111"/>
            <a:ext cx="886470" cy="590980"/>
          </a:xfrm>
          <a:custGeom>
            <a:avLst/>
            <a:gdLst>
              <a:gd name="connsiteX0" fmla="*/ 0 w 886470"/>
              <a:gd name="connsiteY0" fmla="*/ 0 h 590980"/>
              <a:gd name="connsiteX1" fmla="*/ 452100 w 886470"/>
              <a:gd name="connsiteY1" fmla="*/ 0 h 590980"/>
              <a:gd name="connsiteX2" fmla="*/ 886470 w 886470"/>
              <a:gd name="connsiteY2" fmla="*/ 0 h 590980"/>
              <a:gd name="connsiteX3" fmla="*/ 886470 w 886470"/>
              <a:gd name="connsiteY3" fmla="*/ 590980 h 590980"/>
              <a:gd name="connsiteX4" fmla="*/ 443235 w 886470"/>
              <a:gd name="connsiteY4" fmla="*/ 590980 h 590980"/>
              <a:gd name="connsiteX5" fmla="*/ 0 w 886470"/>
              <a:gd name="connsiteY5" fmla="*/ 590980 h 590980"/>
              <a:gd name="connsiteX6" fmla="*/ 0 w 886470"/>
              <a:gd name="connsiteY6" fmla="*/ 0 h 5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470" h="590980" extrusionOk="0">
                <a:moveTo>
                  <a:pt x="0" y="0"/>
                </a:moveTo>
                <a:cubicBezTo>
                  <a:pt x="197140" y="-7320"/>
                  <a:pt x="292832" y="14935"/>
                  <a:pt x="452100" y="0"/>
                </a:cubicBezTo>
                <a:cubicBezTo>
                  <a:pt x="611368" y="-14935"/>
                  <a:pt x="763204" y="3522"/>
                  <a:pt x="886470" y="0"/>
                </a:cubicBezTo>
                <a:cubicBezTo>
                  <a:pt x="873868" y="259534"/>
                  <a:pt x="896296" y="446940"/>
                  <a:pt x="886470" y="590980"/>
                </a:cubicBezTo>
                <a:cubicBezTo>
                  <a:pt x="791354" y="597991"/>
                  <a:pt x="639514" y="596002"/>
                  <a:pt x="443235" y="590980"/>
                </a:cubicBezTo>
                <a:cubicBezTo>
                  <a:pt x="246957" y="585958"/>
                  <a:pt x="173705" y="609285"/>
                  <a:pt x="0" y="590980"/>
                </a:cubicBezTo>
                <a:cubicBezTo>
                  <a:pt x="20194" y="340632"/>
                  <a:pt x="-20011" y="18130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40987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Staff Meeting Font Generator Preview">
            <a:extLst>
              <a:ext uri="{FF2B5EF4-FFF2-40B4-BE49-F238E27FC236}">
                <a16:creationId xmlns:a16="http://schemas.microsoft.com/office/drawing/2014/main" id="{DE894259-00B0-8EA9-2EC4-6D3290C6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8693" y="4454072"/>
            <a:ext cx="2610429" cy="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3F4BB2-73F7-CA1F-4440-71984A6BE742}"/>
              </a:ext>
            </a:extLst>
          </p:cNvPr>
          <p:cNvCxnSpPr>
            <a:cxnSpLocks/>
          </p:cNvCxnSpPr>
          <p:nvPr/>
        </p:nvCxnSpPr>
        <p:spPr>
          <a:xfrm>
            <a:off x="3979482" y="2622986"/>
            <a:ext cx="845283" cy="22252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B55DF18-84B3-1FAA-D803-8E29F39280B4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3951856" y="3275417"/>
            <a:ext cx="915821" cy="7792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04DD789-2A10-C62A-DCDF-FF560F94A039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3984439" y="4074086"/>
            <a:ext cx="891826" cy="15605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8E8487-5D62-8235-38EB-E0E80FBFE4E8}"/>
              </a:ext>
            </a:extLst>
          </p:cNvPr>
          <p:cNvCxnSpPr>
            <a:cxnSpLocks/>
          </p:cNvCxnSpPr>
          <p:nvPr/>
        </p:nvCxnSpPr>
        <p:spPr>
          <a:xfrm flipV="1">
            <a:off x="3992480" y="2523018"/>
            <a:ext cx="825498" cy="2420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C946C38-CD25-24FB-177D-C9C855FB0883}"/>
              </a:ext>
            </a:extLst>
          </p:cNvPr>
          <p:cNvCxnSpPr>
            <a:cxnSpLocks/>
            <a:endCxn id="72" idx="1"/>
          </p:cNvCxnSpPr>
          <p:nvPr/>
        </p:nvCxnSpPr>
        <p:spPr>
          <a:xfrm flipV="1">
            <a:off x="4026297" y="3246168"/>
            <a:ext cx="863854" cy="2406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11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79" y="2100307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How many different languages are spoken across the world today? </a:t>
            </a:r>
            <a:endParaRPr lang="en-GB" sz="3200" i="1" dirty="0">
              <a:latin typeface="Dreaming Outloud Pro" panose="03050502040302030504" pitchFamily="66" charset="0"/>
              <a:ea typeface="Tahoma" panose="020B0604030504040204" pitchFamily="34" charset="0"/>
              <a:cs typeface="Dreaming Outloud Pro" panose="03050502040302030504" pitchFamily="66" charset="0"/>
            </a:endParaRP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1000 - 2000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3000 - 4000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5000 - 6000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6000 - 7000</a:t>
            </a:r>
          </a:p>
        </p:txBody>
      </p:sp>
      <p:pic>
        <p:nvPicPr>
          <p:cNvPr id="65" name="Picture 4" descr="Staff Meeting Font Generator Preview">
            <a:extLst>
              <a:ext uri="{FF2B5EF4-FFF2-40B4-BE49-F238E27FC236}">
                <a16:creationId xmlns:a16="http://schemas.microsoft.com/office/drawing/2014/main" id="{9F8D2B76-106B-E935-7409-8D0E40D9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2" y="1083508"/>
            <a:ext cx="3686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F787B6F9-802C-47D0-69D8-A14C117B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/>
          <a:stretch/>
        </p:blipFill>
        <p:spPr bwMode="auto">
          <a:xfrm>
            <a:off x="4935425" y="1559532"/>
            <a:ext cx="3546585" cy="2003536"/>
          </a:xfrm>
          <a:custGeom>
            <a:avLst/>
            <a:gdLst>
              <a:gd name="connsiteX0" fmla="*/ 0 w 3546585"/>
              <a:gd name="connsiteY0" fmla="*/ 0 h 2003536"/>
              <a:gd name="connsiteX1" fmla="*/ 484700 w 3546585"/>
              <a:gd name="connsiteY1" fmla="*/ 0 h 2003536"/>
              <a:gd name="connsiteX2" fmla="*/ 1111263 w 3546585"/>
              <a:gd name="connsiteY2" fmla="*/ 0 h 2003536"/>
              <a:gd name="connsiteX3" fmla="*/ 1631429 w 3546585"/>
              <a:gd name="connsiteY3" fmla="*/ 0 h 2003536"/>
              <a:gd name="connsiteX4" fmla="*/ 2222527 w 3546585"/>
              <a:gd name="connsiteY4" fmla="*/ 0 h 2003536"/>
              <a:gd name="connsiteX5" fmla="*/ 2742692 w 3546585"/>
              <a:gd name="connsiteY5" fmla="*/ 0 h 2003536"/>
              <a:gd name="connsiteX6" fmla="*/ 3546585 w 3546585"/>
              <a:gd name="connsiteY6" fmla="*/ 0 h 2003536"/>
              <a:gd name="connsiteX7" fmla="*/ 3546585 w 3546585"/>
              <a:gd name="connsiteY7" fmla="*/ 480849 h 2003536"/>
              <a:gd name="connsiteX8" fmla="*/ 3546585 w 3546585"/>
              <a:gd name="connsiteY8" fmla="*/ 941662 h 2003536"/>
              <a:gd name="connsiteX9" fmla="*/ 3546585 w 3546585"/>
              <a:gd name="connsiteY9" fmla="*/ 1402475 h 2003536"/>
              <a:gd name="connsiteX10" fmla="*/ 3546585 w 3546585"/>
              <a:gd name="connsiteY10" fmla="*/ 2003536 h 2003536"/>
              <a:gd name="connsiteX11" fmla="*/ 3061885 w 3546585"/>
              <a:gd name="connsiteY11" fmla="*/ 2003536 h 2003536"/>
              <a:gd name="connsiteX12" fmla="*/ 2506253 w 3546585"/>
              <a:gd name="connsiteY12" fmla="*/ 2003536 h 2003536"/>
              <a:gd name="connsiteX13" fmla="*/ 2021553 w 3546585"/>
              <a:gd name="connsiteY13" fmla="*/ 2003536 h 2003536"/>
              <a:gd name="connsiteX14" fmla="*/ 1465922 w 3546585"/>
              <a:gd name="connsiteY14" fmla="*/ 2003536 h 2003536"/>
              <a:gd name="connsiteX15" fmla="*/ 945756 w 3546585"/>
              <a:gd name="connsiteY15" fmla="*/ 2003536 h 2003536"/>
              <a:gd name="connsiteX16" fmla="*/ 0 w 3546585"/>
              <a:gd name="connsiteY16" fmla="*/ 2003536 h 2003536"/>
              <a:gd name="connsiteX17" fmla="*/ 0 w 3546585"/>
              <a:gd name="connsiteY17" fmla="*/ 1542723 h 2003536"/>
              <a:gd name="connsiteX18" fmla="*/ 0 w 3546585"/>
              <a:gd name="connsiteY18" fmla="*/ 1021803 h 2003536"/>
              <a:gd name="connsiteX19" fmla="*/ 0 w 3546585"/>
              <a:gd name="connsiteY19" fmla="*/ 500884 h 2003536"/>
              <a:gd name="connsiteX20" fmla="*/ 0 w 3546585"/>
              <a:gd name="connsiteY20" fmla="*/ 0 h 20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6585" h="2003536" extrusionOk="0">
                <a:moveTo>
                  <a:pt x="0" y="0"/>
                </a:moveTo>
                <a:cubicBezTo>
                  <a:pt x="177021" y="-41781"/>
                  <a:pt x="319389" y="46288"/>
                  <a:pt x="484700" y="0"/>
                </a:cubicBezTo>
                <a:cubicBezTo>
                  <a:pt x="650011" y="-46288"/>
                  <a:pt x="801430" y="54293"/>
                  <a:pt x="1111263" y="0"/>
                </a:cubicBezTo>
                <a:cubicBezTo>
                  <a:pt x="1421096" y="-54293"/>
                  <a:pt x="1470578" y="25753"/>
                  <a:pt x="1631429" y="0"/>
                </a:cubicBezTo>
                <a:cubicBezTo>
                  <a:pt x="1792280" y="-25753"/>
                  <a:pt x="2097630" y="3075"/>
                  <a:pt x="2222527" y="0"/>
                </a:cubicBezTo>
                <a:cubicBezTo>
                  <a:pt x="2347424" y="-3075"/>
                  <a:pt x="2513119" y="44424"/>
                  <a:pt x="2742692" y="0"/>
                </a:cubicBezTo>
                <a:cubicBezTo>
                  <a:pt x="2972265" y="-44424"/>
                  <a:pt x="3152839" y="6551"/>
                  <a:pt x="3546585" y="0"/>
                </a:cubicBezTo>
                <a:cubicBezTo>
                  <a:pt x="3584402" y="166846"/>
                  <a:pt x="3540241" y="373085"/>
                  <a:pt x="3546585" y="480849"/>
                </a:cubicBezTo>
                <a:cubicBezTo>
                  <a:pt x="3552929" y="588613"/>
                  <a:pt x="3508474" y="760930"/>
                  <a:pt x="3546585" y="941662"/>
                </a:cubicBezTo>
                <a:cubicBezTo>
                  <a:pt x="3584696" y="1122394"/>
                  <a:pt x="3537066" y="1293637"/>
                  <a:pt x="3546585" y="1402475"/>
                </a:cubicBezTo>
                <a:cubicBezTo>
                  <a:pt x="3556104" y="1511313"/>
                  <a:pt x="3474874" y="1827026"/>
                  <a:pt x="3546585" y="2003536"/>
                </a:cubicBezTo>
                <a:cubicBezTo>
                  <a:pt x="3347736" y="2033234"/>
                  <a:pt x="3160617" y="1976483"/>
                  <a:pt x="3061885" y="2003536"/>
                </a:cubicBezTo>
                <a:cubicBezTo>
                  <a:pt x="2963153" y="2030589"/>
                  <a:pt x="2673532" y="1967866"/>
                  <a:pt x="2506253" y="2003536"/>
                </a:cubicBezTo>
                <a:cubicBezTo>
                  <a:pt x="2338974" y="2039206"/>
                  <a:pt x="2160592" y="1981946"/>
                  <a:pt x="2021553" y="2003536"/>
                </a:cubicBezTo>
                <a:cubicBezTo>
                  <a:pt x="1882514" y="2025126"/>
                  <a:pt x="1732171" y="1990490"/>
                  <a:pt x="1465922" y="2003536"/>
                </a:cubicBezTo>
                <a:cubicBezTo>
                  <a:pt x="1199673" y="2016582"/>
                  <a:pt x="1188324" y="1981530"/>
                  <a:pt x="945756" y="2003536"/>
                </a:cubicBezTo>
                <a:cubicBezTo>
                  <a:pt x="703188" y="2025542"/>
                  <a:pt x="245587" y="1952286"/>
                  <a:pt x="0" y="2003536"/>
                </a:cubicBezTo>
                <a:cubicBezTo>
                  <a:pt x="-48640" y="1897824"/>
                  <a:pt x="41802" y="1697017"/>
                  <a:pt x="0" y="1542723"/>
                </a:cubicBezTo>
                <a:cubicBezTo>
                  <a:pt x="-41802" y="1388429"/>
                  <a:pt x="30149" y="1178097"/>
                  <a:pt x="0" y="1021803"/>
                </a:cubicBezTo>
                <a:cubicBezTo>
                  <a:pt x="-30149" y="865509"/>
                  <a:pt x="5054" y="694735"/>
                  <a:pt x="0" y="500884"/>
                </a:cubicBezTo>
                <a:cubicBezTo>
                  <a:pt x="-5054" y="307033"/>
                  <a:pt x="52571" y="13445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4824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6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1" y="2020549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French was the official language of England for over 300 years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True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False</a:t>
            </a:r>
          </a:p>
        </p:txBody>
      </p:sp>
      <p:pic>
        <p:nvPicPr>
          <p:cNvPr id="68" name="Picture 4" descr="Staff Meeting Font Generator Preview">
            <a:extLst>
              <a:ext uri="{FF2B5EF4-FFF2-40B4-BE49-F238E27FC236}">
                <a16:creationId xmlns:a16="http://schemas.microsoft.com/office/drawing/2014/main" id="{E6774AE7-F178-604B-2B92-C42E9D92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0" y="1020912"/>
            <a:ext cx="3705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DA5D9B2-1DC8-42CB-C170-828B3877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/>
          <a:stretch/>
        </p:blipFill>
        <p:spPr bwMode="auto">
          <a:xfrm>
            <a:off x="5012462" y="1575136"/>
            <a:ext cx="3469548" cy="2311224"/>
          </a:xfrm>
          <a:custGeom>
            <a:avLst/>
            <a:gdLst>
              <a:gd name="connsiteX0" fmla="*/ 0 w 3469548"/>
              <a:gd name="connsiteY0" fmla="*/ 0 h 2311224"/>
              <a:gd name="connsiteX1" fmla="*/ 508867 w 3469548"/>
              <a:gd name="connsiteY1" fmla="*/ 0 h 2311224"/>
              <a:gd name="connsiteX2" fmla="*/ 1156516 w 3469548"/>
              <a:gd name="connsiteY2" fmla="*/ 0 h 2311224"/>
              <a:gd name="connsiteX3" fmla="*/ 1630688 w 3469548"/>
              <a:gd name="connsiteY3" fmla="*/ 0 h 2311224"/>
              <a:gd name="connsiteX4" fmla="*/ 2243641 w 3469548"/>
              <a:gd name="connsiteY4" fmla="*/ 0 h 2311224"/>
              <a:gd name="connsiteX5" fmla="*/ 2821899 w 3469548"/>
              <a:gd name="connsiteY5" fmla="*/ 0 h 2311224"/>
              <a:gd name="connsiteX6" fmla="*/ 3469548 w 3469548"/>
              <a:gd name="connsiteY6" fmla="*/ 0 h 2311224"/>
              <a:gd name="connsiteX7" fmla="*/ 3469548 w 3469548"/>
              <a:gd name="connsiteY7" fmla="*/ 531582 h 2311224"/>
              <a:gd name="connsiteX8" fmla="*/ 3469548 w 3469548"/>
              <a:gd name="connsiteY8" fmla="*/ 1109388 h 2311224"/>
              <a:gd name="connsiteX9" fmla="*/ 3469548 w 3469548"/>
              <a:gd name="connsiteY9" fmla="*/ 1640969 h 2311224"/>
              <a:gd name="connsiteX10" fmla="*/ 3469548 w 3469548"/>
              <a:gd name="connsiteY10" fmla="*/ 2311224 h 2311224"/>
              <a:gd name="connsiteX11" fmla="*/ 2821899 w 3469548"/>
              <a:gd name="connsiteY11" fmla="*/ 2311224 h 2311224"/>
              <a:gd name="connsiteX12" fmla="*/ 2208946 w 3469548"/>
              <a:gd name="connsiteY12" fmla="*/ 2311224 h 2311224"/>
              <a:gd name="connsiteX13" fmla="*/ 1700079 w 3469548"/>
              <a:gd name="connsiteY13" fmla="*/ 2311224 h 2311224"/>
              <a:gd name="connsiteX14" fmla="*/ 1052430 w 3469548"/>
              <a:gd name="connsiteY14" fmla="*/ 2311224 h 2311224"/>
              <a:gd name="connsiteX15" fmla="*/ 578258 w 3469548"/>
              <a:gd name="connsiteY15" fmla="*/ 2311224 h 2311224"/>
              <a:gd name="connsiteX16" fmla="*/ 0 w 3469548"/>
              <a:gd name="connsiteY16" fmla="*/ 2311224 h 2311224"/>
              <a:gd name="connsiteX17" fmla="*/ 0 w 3469548"/>
              <a:gd name="connsiteY17" fmla="*/ 1687194 h 2311224"/>
              <a:gd name="connsiteX18" fmla="*/ 0 w 3469548"/>
              <a:gd name="connsiteY18" fmla="*/ 1086275 h 2311224"/>
              <a:gd name="connsiteX19" fmla="*/ 0 w 3469548"/>
              <a:gd name="connsiteY19" fmla="*/ 577806 h 2311224"/>
              <a:gd name="connsiteX20" fmla="*/ 0 w 3469548"/>
              <a:gd name="connsiteY20" fmla="*/ 0 h 231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69548" h="2311224" extrusionOk="0">
                <a:moveTo>
                  <a:pt x="0" y="0"/>
                </a:moveTo>
                <a:cubicBezTo>
                  <a:pt x="145392" y="-21631"/>
                  <a:pt x="342680" y="11452"/>
                  <a:pt x="508867" y="0"/>
                </a:cubicBezTo>
                <a:cubicBezTo>
                  <a:pt x="675054" y="-11452"/>
                  <a:pt x="873673" y="31816"/>
                  <a:pt x="1156516" y="0"/>
                </a:cubicBezTo>
                <a:cubicBezTo>
                  <a:pt x="1439359" y="-31816"/>
                  <a:pt x="1483817" y="42970"/>
                  <a:pt x="1630688" y="0"/>
                </a:cubicBezTo>
                <a:cubicBezTo>
                  <a:pt x="1777559" y="-42970"/>
                  <a:pt x="1955050" y="33843"/>
                  <a:pt x="2243641" y="0"/>
                </a:cubicBezTo>
                <a:cubicBezTo>
                  <a:pt x="2532232" y="-33843"/>
                  <a:pt x="2534417" y="19673"/>
                  <a:pt x="2821899" y="0"/>
                </a:cubicBezTo>
                <a:cubicBezTo>
                  <a:pt x="3109381" y="-19673"/>
                  <a:pt x="3220739" y="12176"/>
                  <a:pt x="3469548" y="0"/>
                </a:cubicBezTo>
                <a:cubicBezTo>
                  <a:pt x="3481014" y="152175"/>
                  <a:pt x="3434183" y="309543"/>
                  <a:pt x="3469548" y="531582"/>
                </a:cubicBezTo>
                <a:cubicBezTo>
                  <a:pt x="3504913" y="753621"/>
                  <a:pt x="3415879" y="877313"/>
                  <a:pt x="3469548" y="1109388"/>
                </a:cubicBezTo>
                <a:cubicBezTo>
                  <a:pt x="3523217" y="1341463"/>
                  <a:pt x="3467944" y="1415350"/>
                  <a:pt x="3469548" y="1640969"/>
                </a:cubicBezTo>
                <a:cubicBezTo>
                  <a:pt x="3471152" y="1866588"/>
                  <a:pt x="3419630" y="1976349"/>
                  <a:pt x="3469548" y="2311224"/>
                </a:cubicBezTo>
                <a:cubicBezTo>
                  <a:pt x="3172538" y="2383951"/>
                  <a:pt x="3082814" y="2265330"/>
                  <a:pt x="2821899" y="2311224"/>
                </a:cubicBezTo>
                <a:cubicBezTo>
                  <a:pt x="2560984" y="2357118"/>
                  <a:pt x="2341289" y="2273263"/>
                  <a:pt x="2208946" y="2311224"/>
                </a:cubicBezTo>
                <a:cubicBezTo>
                  <a:pt x="2076603" y="2349185"/>
                  <a:pt x="1839774" y="2304241"/>
                  <a:pt x="1700079" y="2311224"/>
                </a:cubicBezTo>
                <a:cubicBezTo>
                  <a:pt x="1560384" y="2318207"/>
                  <a:pt x="1215533" y="2262713"/>
                  <a:pt x="1052430" y="2311224"/>
                </a:cubicBezTo>
                <a:cubicBezTo>
                  <a:pt x="889327" y="2359735"/>
                  <a:pt x="802768" y="2274801"/>
                  <a:pt x="578258" y="2311224"/>
                </a:cubicBezTo>
                <a:cubicBezTo>
                  <a:pt x="353748" y="2347647"/>
                  <a:pt x="129956" y="2290601"/>
                  <a:pt x="0" y="2311224"/>
                </a:cubicBezTo>
                <a:cubicBezTo>
                  <a:pt x="-65819" y="2002677"/>
                  <a:pt x="13071" y="1989545"/>
                  <a:pt x="0" y="1687194"/>
                </a:cubicBezTo>
                <a:cubicBezTo>
                  <a:pt x="-13071" y="1384843"/>
                  <a:pt x="4169" y="1234834"/>
                  <a:pt x="0" y="1086275"/>
                </a:cubicBezTo>
                <a:cubicBezTo>
                  <a:pt x="-4169" y="937716"/>
                  <a:pt x="57484" y="789757"/>
                  <a:pt x="0" y="577806"/>
                </a:cubicBezTo>
                <a:cubicBezTo>
                  <a:pt x="-57484" y="365855"/>
                  <a:pt x="24280" y="16770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8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59" y="2048617"/>
            <a:ext cx="4388787" cy="1461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is the oldest European language?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5228073" y="1440597"/>
            <a:ext cx="3027170" cy="2270378"/>
          </a:xfrm>
          <a:custGeom>
            <a:avLst/>
            <a:gdLst>
              <a:gd name="connsiteX0" fmla="*/ 0 w 3027170"/>
              <a:gd name="connsiteY0" fmla="*/ 0 h 2270378"/>
              <a:gd name="connsiteX1" fmla="*/ 443985 w 3027170"/>
              <a:gd name="connsiteY1" fmla="*/ 0 h 2270378"/>
              <a:gd name="connsiteX2" fmla="*/ 1009057 w 3027170"/>
              <a:gd name="connsiteY2" fmla="*/ 0 h 2270378"/>
              <a:gd name="connsiteX3" fmla="*/ 1422770 w 3027170"/>
              <a:gd name="connsiteY3" fmla="*/ 0 h 2270378"/>
              <a:gd name="connsiteX4" fmla="*/ 1957570 w 3027170"/>
              <a:gd name="connsiteY4" fmla="*/ 0 h 2270378"/>
              <a:gd name="connsiteX5" fmla="*/ 2462098 w 3027170"/>
              <a:gd name="connsiteY5" fmla="*/ 0 h 2270378"/>
              <a:gd name="connsiteX6" fmla="*/ 3027170 w 3027170"/>
              <a:gd name="connsiteY6" fmla="*/ 0 h 2270378"/>
              <a:gd name="connsiteX7" fmla="*/ 3027170 w 3027170"/>
              <a:gd name="connsiteY7" fmla="*/ 522187 h 2270378"/>
              <a:gd name="connsiteX8" fmla="*/ 3027170 w 3027170"/>
              <a:gd name="connsiteY8" fmla="*/ 1089781 h 2270378"/>
              <a:gd name="connsiteX9" fmla="*/ 3027170 w 3027170"/>
              <a:gd name="connsiteY9" fmla="*/ 1611968 h 2270378"/>
              <a:gd name="connsiteX10" fmla="*/ 3027170 w 3027170"/>
              <a:gd name="connsiteY10" fmla="*/ 2270378 h 2270378"/>
              <a:gd name="connsiteX11" fmla="*/ 2462098 w 3027170"/>
              <a:gd name="connsiteY11" fmla="*/ 2270378 h 2270378"/>
              <a:gd name="connsiteX12" fmla="*/ 1927298 w 3027170"/>
              <a:gd name="connsiteY12" fmla="*/ 2270378 h 2270378"/>
              <a:gd name="connsiteX13" fmla="*/ 1483313 w 3027170"/>
              <a:gd name="connsiteY13" fmla="*/ 2270378 h 2270378"/>
              <a:gd name="connsiteX14" fmla="*/ 918242 w 3027170"/>
              <a:gd name="connsiteY14" fmla="*/ 2270378 h 2270378"/>
              <a:gd name="connsiteX15" fmla="*/ 504528 w 3027170"/>
              <a:gd name="connsiteY15" fmla="*/ 2270378 h 2270378"/>
              <a:gd name="connsiteX16" fmla="*/ 0 w 3027170"/>
              <a:gd name="connsiteY16" fmla="*/ 2270378 h 2270378"/>
              <a:gd name="connsiteX17" fmla="*/ 0 w 3027170"/>
              <a:gd name="connsiteY17" fmla="*/ 1657376 h 2270378"/>
              <a:gd name="connsiteX18" fmla="*/ 0 w 3027170"/>
              <a:gd name="connsiteY18" fmla="*/ 1067078 h 2270378"/>
              <a:gd name="connsiteX19" fmla="*/ 0 w 3027170"/>
              <a:gd name="connsiteY19" fmla="*/ 567595 h 2270378"/>
              <a:gd name="connsiteX20" fmla="*/ 0 w 3027170"/>
              <a:gd name="connsiteY20" fmla="*/ 0 h 227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27170" h="2270378" extrusionOk="0">
                <a:moveTo>
                  <a:pt x="0" y="0"/>
                </a:moveTo>
                <a:cubicBezTo>
                  <a:pt x="169555" y="-39555"/>
                  <a:pt x="247851" y="2833"/>
                  <a:pt x="443985" y="0"/>
                </a:cubicBezTo>
                <a:cubicBezTo>
                  <a:pt x="640119" y="-2833"/>
                  <a:pt x="785064" y="55745"/>
                  <a:pt x="1009057" y="0"/>
                </a:cubicBezTo>
                <a:cubicBezTo>
                  <a:pt x="1233050" y="-55745"/>
                  <a:pt x="1300765" y="25902"/>
                  <a:pt x="1422770" y="0"/>
                </a:cubicBezTo>
                <a:cubicBezTo>
                  <a:pt x="1544775" y="-25902"/>
                  <a:pt x="1848537" y="18370"/>
                  <a:pt x="1957570" y="0"/>
                </a:cubicBezTo>
                <a:cubicBezTo>
                  <a:pt x="2066603" y="-18370"/>
                  <a:pt x="2263984" y="585"/>
                  <a:pt x="2462098" y="0"/>
                </a:cubicBezTo>
                <a:cubicBezTo>
                  <a:pt x="2660212" y="-585"/>
                  <a:pt x="2821018" y="32736"/>
                  <a:pt x="3027170" y="0"/>
                </a:cubicBezTo>
                <a:cubicBezTo>
                  <a:pt x="3068564" y="166871"/>
                  <a:pt x="2996300" y="386869"/>
                  <a:pt x="3027170" y="522187"/>
                </a:cubicBezTo>
                <a:cubicBezTo>
                  <a:pt x="3058040" y="657505"/>
                  <a:pt x="2980755" y="858099"/>
                  <a:pt x="3027170" y="1089781"/>
                </a:cubicBezTo>
                <a:cubicBezTo>
                  <a:pt x="3073585" y="1321463"/>
                  <a:pt x="3001774" y="1386912"/>
                  <a:pt x="3027170" y="1611968"/>
                </a:cubicBezTo>
                <a:cubicBezTo>
                  <a:pt x="3052566" y="1837024"/>
                  <a:pt x="2988140" y="2002410"/>
                  <a:pt x="3027170" y="2270378"/>
                </a:cubicBezTo>
                <a:cubicBezTo>
                  <a:pt x="2813724" y="2294325"/>
                  <a:pt x="2736467" y="2269534"/>
                  <a:pt x="2462098" y="2270378"/>
                </a:cubicBezTo>
                <a:cubicBezTo>
                  <a:pt x="2187729" y="2271222"/>
                  <a:pt x="2137687" y="2212756"/>
                  <a:pt x="1927298" y="2270378"/>
                </a:cubicBezTo>
                <a:cubicBezTo>
                  <a:pt x="1716909" y="2328000"/>
                  <a:pt x="1580924" y="2244528"/>
                  <a:pt x="1483313" y="2270378"/>
                </a:cubicBezTo>
                <a:cubicBezTo>
                  <a:pt x="1385703" y="2296228"/>
                  <a:pt x="1073031" y="2262756"/>
                  <a:pt x="918242" y="2270378"/>
                </a:cubicBezTo>
                <a:cubicBezTo>
                  <a:pt x="763453" y="2278000"/>
                  <a:pt x="709448" y="2266648"/>
                  <a:pt x="504528" y="2270378"/>
                </a:cubicBezTo>
                <a:cubicBezTo>
                  <a:pt x="299608" y="2274108"/>
                  <a:pt x="154611" y="2234827"/>
                  <a:pt x="0" y="2270378"/>
                </a:cubicBezTo>
                <a:cubicBezTo>
                  <a:pt x="-61561" y="2036523"/>
                  <a:pt x="48269" y="1820874"/>
                  <a:pt x="0" y="1657376"/>
                </a:cubicBezTo>
                <a:cubicBezTo>
                  <a:pt x="-48269" y="1493878"/>
                  <a:pt x="40105" y="1227732"/>
                  <a:pt x="0" y="1067078"/>
                </a:cubicBezTo>
                <a:cubicBezTo>
                  <a:pt x="-40105" y="906424"/>
                  <a:pt x="46737" y="816018"/>
                  <a:pt x="0" y="567595"/>
                </a:cubicBezTo>
                <a:cubicBezTo>
                  <a:pt x="-46737" y="319172"/>
                  <a:pt x="5896" y="25129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French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Greek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Basque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81324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Gaelic</a:t>
            </a:r>
          </a:p>
        </p:txBody>
      </p:sp>
      <p:pic>
        <p:nvPicPr>
          <p:cNvPr id="71" name="Picture 4" descr="Staff Meeting Font Generator Preview">
            <a:extLst>
              <a:ext uri="{FF2B5EF4-FFF2-40B4-BE49-F238E27FC236}">
                <a16:creationId xmlns:a16="http://schemas.microsoft.com/office/drawing/2014/main" id="{02B7507D-AB76-BDAE-138F-4E824F9F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2" y="1028439"/>
            <a:ext cx="3686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081D2-1892-4A16-8464-AE56653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69" y="2071906"/>
            <a:ext cx="4388787" cy="171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Dreaming Outloud Pro" panose="03050502040302030504" pitchFamily="66" charset="0"/>
                <a:ea typeface="Tahoma" panose="020B0604030504040204" pitchFamily="34" charset="0"/>
                <a:cs typeface="Dreaming Outloud Pro" panose="03050502040302030504" pitchFamily="66" charset="0"/>
              </a:rPr>
              <a:t>What does ‘Real’ mean in Real Madrid? </a:t>
            </a:r>
          </a:p>
        </p:txBody>
      </p:sp>
      <p:pic>
        <p:nvPicPr>
          <p:cNvPr id="32" name="Picture 31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7A714AA9-D9FC-04E5-5C5F-734D3124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" y="97249"/>
            <a:ext cx="544365" cy="544365"/>
          </a:xfrm>
          <a:prstGeom prst="rect">
            <a:avLst/>
          </a:prstGeom>
        </p:spPr>
      </p:pic>
      <p:pic>
        <p:nvPicPr>
          <p:cNvPr id="33" name="Picture 32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56AB93E-8C3C-3814-370F-5F061AF1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2" y="16828"/>
            <a:ext cx="575399" cy="575399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993A-B34D-7F2B-0861-DD4F19CA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8" y="74279"/>
            <a:ext cx="530662" cy="530662"/>
          </a:xfrm>
          <a:prstGeom prst="rect">
            <a:avLst/>
          </a:prstGeom>
        </p:spPr>
      </p:pic>
      <p:pic>
        <p:nvPicPr>
          <p:cNvPr id="35" name="Picture 3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D19CFF3-7CEE-0C41-FD6E-895868FF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5" y="125510"/>
            <a:ext cx="479431" cy="479431"/>
          </a:xfrm>
          <a:prstGeom prst="rect">
            <a:avLst/>
          </a:prstGeom>
        </p:spPr>
      </p:pic>
      <p:pic>
        <p:nvPicPr>
          <p:cNvPr id="37" name="Picture 36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32324108-85D0-8D77-1A2A-69FD522A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6" y="42895"/>
            <a:ext cx="565670" cy="565670"/>
          </a:xfrm>
          <a:prstGeom prst="rect">
            <a:avLst/>
          </a:prstGeom>
        </p:spPr>
      </p:pic>
      <p:pic>
        <p:nvPicPr>
          <p:cNvPr id="38" name="Picture 37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D7ABD746-C477-FF23-6B3D-A5C37BE8A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9" y="91424"/>
            <a:ext cx="508872" cy="508872"/>
          </a:xfrm>
          <a:prstGeom prst="rect">
            <a:avLst/>
          </a:prstGeom>
        </p:spPr>
      </p:pic>
      <p:pic>
        <p:nvPicPr>
          <p:cNvPr id="39" name="Picture 38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74B540C-6951-7225-70CD-B1F4A2412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5" y="81107"/>
            <a:ext cx="544364" cy="54436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2F6F13CD-E6DF-B66C-14FD-9832C5EAD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0" y="59460"/>
            <a:ext cx="568238" cy="56823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B4E883B1-DA13-D319-0532-404C61E8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" y="93044"/>
            <a:ext cx="544364" cy="54436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348EDD61-317C-FC87-42C0-50025EEA6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6" y="108464"/>
            <a:ext cx="500101" cy="500101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D47E6BAD-D54A-FA37-D5FD-8C289DC7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90" y="86963"/>
            <a:ext cx="513333" cy="513333"/>
          </a:xfrm>
          <a:prstGeom prst="rect">
            <a:avLst/>
          </a:prstGeom>
        </p:spPr>
      </p:pic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11F8D1-9A8C-E357-45AD-6F2557A941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1" y="105824"/>
            <a:ext cx="479431" cy="479431"/>
          </a:xfrm>
          <a:prstGeom prst="rect">
            <a:avLst/>
          </a:prstGeom>
        </p:spPr>
      </p:pic>
      <p:pic>
        <p:nvPicPr>
          <p:cNvPr id="45" name="Picture 4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6E5D6B3-C7ED-4BD8-6D87-EEB16FDE2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5" y="86915"/>
            <a:ext cx="544364" cy="54436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12B0B7D-7EF4-E8CC-1F26-C031418EE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8" y="115236"/>
            <a:ext cx="500101" cy="500101"/>
          </a:xfrm>
          <a:prstGeom prst="rect">
            <a:avLst/>
          </a:prstGeom>
        </p:spPr>
      </p:pic>
      <p:pic>
        <p:nvPicPr>
          <p:cNvPr id="47" name="Picture 46" descr="A picture containing circle&#10;&#10;Description automatically generated">
            <a:extLst>
              <a:ext uri="{FF2B5EF4-FFF2-40B4-BE49-F238E27FC236}">
                <a16:creationId xmlns:a16="http://schemas.microsoft.com/office/drawing/2014/main" id="{5F40FB20-DE5A-1F8D-3F4B-B1569A22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8" y="39738"/>
            <a:ext cx="593857" cy="593857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CF00029-47EB-F31E-76BB-BA954DE713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6" y="81107"/>
            <a:ext cx="511120" cy="511120"/>
          </a:xfrm>
          <a:prstGeom prst="rect">
            <a:avLst/>
          </a:prstGeom>
        </p:spPr>
      </p:pic>
      <p:pic>
        <p:nvPicPr>
          <p:cNvPr id="49" name="Picture 48" descr="A picture containing text, candelabrum, cup&#10;&#10;Description automatically generated">
            <a:extLst>
              <a:ext uri="{FF2B5EF4-FFF2-40B4-BE49-F238E27FC236}">
                <a16:creationId xmlns:a16="http://schemas.microsoft.com/office/drawing/2014/main" id="{FEA7C351-3062-6276-3CE7-7D514A17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" y="6270313"/>
            <a:ext cx="544365" cy="544365"/>
          </a:xfrm>
          <a:prstGeom prst="rect">
            <a:avLst/>
          </a:prstGeom>
        </p:spPr>
      </p:pic>
      <p:pic>
        <p:nvPicPr>
          <p:cNvPr id="50" name="Picture 49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F84DFA2-EBC3-59AD-7D12-13A09745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82" y="6251536"/>
            <a:ext cx="575399" cy="575399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7023F61B-5A3D-2FC5-E65D-A0080F1F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8" y="6298713"/>
            <a:ext cx="530662" cy="530662"/>
          </a:xfrm>
          <a:prstGeom prst="rect">
            <a:avLst/>
          </a:prstGeom>
        </p:spPr>
      </p:pic>
      <p:pic>
        <p:nvPicPr>
          <p:cNvPr id="52" name="Picture 5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521387-0C18-0081-1577-8A50C086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85" y="6349944"/>
            <a:ext cx="479431" cy="479431"/>
          </a:xfrm>
          <a:prstGeom prst="rect">
            <a:avLst/>
          </a:prstGeom>
        </p:spPr>
      </p:pic>
      <p:pic>
        <p:nvPicPr>
          <p:cNvPr id="53" name="Picture 52" descr="A picture containing text, window, sign&#10;&#10;Description automatically generated">
            <a:extLst>
              <a:ext uri="{FF2B5EF4-FFF2-40B4-BE49-F238E27FC236}">
                <a16:creationId xmlns:a16="http://schemas.microsoft.com/office/drawing/2014/main" id="{E05FC696-CA96-016F-101B-7C6F4F9A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6" y="6267329"/>
            <a:ext cx="565670" cy="565670"/>
          </a:xfrm>
          <a:prstGeom prst="rect">
            <a:avLst/>
          </a:prstGeom>
        </p:spPr>
      </p:pic>
      <p:pic>
        <p:nvPicPr>
          <p:cNvPr id="54" name="Picture 53" descr="A picture containing outdoor, building, light, dark&#10;&#10;Description automatically generated">
            <a:extLst>
              <a:ext uri="{FF2B5EF4-FFF2-40B4-BE49-F238E27FC236}">
                <a16:creationId xmlns:a16="http://schemas.microsoft.com/office/drawing/2014/main" id="{BDA52443-748F-8276-8294-A92FDC4DC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9" y="6315858"/>
            <a:ext cx="508872" cy="508872"/>
          </a:xfrm>
          <a:prstGeom prst="rect">
            <a:avLst/>
          </a:prstGeom>
        </p:spPr>
      </p:pic>
      <p:pic>
        <p:nvPicPr>
          <p:cNvPr id="55" name="Picture 5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CC29695-3D1B-3BE2-7A3D-A33865C60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5" y="6305541"/>
            <a:ext cx="544364" cy="544364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58549477-4C76-4549-666D-C6EDCE069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0" y="6283894"/>
            <a:ext cx="568238" cy="568238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24B005C-B5FF-CBA1-47F0-36C460D11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" y="6317478"/>
            <a:ext cx="544364" cy="544364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8A605793-3CF3-F5E4-9DAD-4A589D3F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96" y="6332898"/>
            <a:ext cx="500101" cy="500101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0EEB55A9-6988-8F4D-EC17-E51153368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0" y="6311397"/>
            <a:ext cx="513333" cy="513333"/>
          </a:xfrm>
          <a:prstGeom prst="rect">
            <a:avLst/>
          </a:prstGeom>
        </p:spPr>
      </p:pic>
      <p:pic>
        <p:nvPicPr>
          <p:cNvPr id="60" name="Picture 5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563C79-13A0-F50F-1869-177B4B82D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1" y="6330258"/>
            <a:ext cx="479431" cy="479431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C68D59C-F447-CEC3-FBD4-C41FF9606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5" y="6311349"/>
            <a:ext cx="544364" cy="544364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F3334CE-6909-F9D9-E59E-1966852EB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28" y="6349944"/>
            <a:ext cx="500101" cy="500101"/>
          </a:xfrm>
          <a:prstGeom prst="rect">
            <a:avLst/>
          </a:prstGeom>
        </p:spPr>
      </p:pic>
      <p:pic>
        <p:nvPicPr>
          <p:cNvPr id="63" name="Picture 62" descr="A picture containing circle&#10;&#10;Description automatically generated">
            <a:extLst>
              <a:ext uri="{FF2B5EF4-FFF2-40B4-BE49-F238E27FC236}">
                <a16:creationId xmlns:a16="http://schemas.microsoft.com/office/drawing/2014/main" id="{C9814E1D-A290-9F73-65C2-03C69B505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8" y="6264172"/>
            <a:ext cx="593857" cy="59385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F59BAF3-34BC-2E60-AF03-A8E453499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6" y="6305541"/>
            <a:ext cx="511120" cy="5111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6E4536-C8C0-E48F-C547-8D264464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/>
        </p:blipFill>
        <p:spPr bwMode="auto">
          <a:xfrm>
            <a:off x="4860928" y="1432833"/>
            <a:ext cx="3787084" cy="2130235"/>
          </a:xfrm>
          <a:custGeom>
            <a:avLst/>
            <a:gdLst>
              <a:gd name="connsiteX0" fmla="*/ 0 w 3787084"/>
              <a:gd name="connsiteY0" fmla="*/ 0 h 2130235"/>
              <a:gd name="connsiteX1" fmla="*/ 465270 w 3787084"/>
              <a:gd name="connsiteY1" fmla="*/ 0 h 2130235"/>
              <a:gd name="connsiteX2" fmla="*/ 1082024 w 3787084"/>
              <a:gd name="connsiteY2" fmla="*/ 0 h 2130235"/>
              <a:gd name="connsiteX3" fmla="*/ 1509423 w 3787084"/>
              <a:gd name="connsiteY3" fmla="*/ 0 h 2130235"/>
              <a:gd name="connsiteX4" fmla="*/ 2088306 w 3787084"/>
              <a:gd name="connsiteY4" fmla="*/ 0 h 2130235"/>
              <a:gd name="connsiteX5" fmla="*/ 2629318 w 3787084"/>
              <a:gd name="connsiteY5" fmla="*/ 0 h 2130235"/>
              <a:gd name="connsiteX6" fmla="*/ 3056718 w 3787084"/>
              <a:gd name="connsiteY6" fmla="*/ 0 h 2130235"/>
              <a:gd name="connsiteX7" fmla="*/ 3787084 w 3787084"/>
              <a:gd name="connsiteY7" fmla="*/ 0 h 2130235"/>
              <a:gd name="connsiteX8" fmla="*/ 3787084 w 3787084"/>
              <a:gd name="connsiteY8" fmla="*/ 489954 h 2130235"/>
              <a:gd name="connsiteX9" fmla="*/ 3787084 w 3787084"/>
              <a:gd name="connsiteY9" fmla="*/ 979908 h 2130235"/>
              <a:gd name="connsiteX10" fmla="*/ 3787084 w 3787084"/>
              <a:gd name="connsiteY10" fmla="*/ 1448560 h 2130235"/>
              <a:gd name="connsiteX11" fmla="*/ 3787084 w 3787084"/>
              <a:gd name="connsiteY11" fmla="*/ 2130235 h 2130235"/>
              <a:gd name="connsiteX12" fmla="*/ 3283943 w 3787084"/>
              <a:gd name="connsiteY12" fmla="*/ 2130235 h 2130235"/>
              <a:gd name="connsiteX13" fmla="*/ 2818673 w 3787084"/>
              <a:gd name="connsiteY13" fmla="*/ 2130235 h 2130235"/>
              <a:gd name="connsiteX14" fmla="*/ 2201919 w 3787084"/>
              <a:gd name="connsiteY14" fmla="*/ 2130235 h 2130235"/>
              <a:gd name="connsiteX15" fmla="*/ 1774519 w 3787084"/>
              <a:gd name="connsiteY15" fmla="*/ 2130235 h 2130235"/>
              <a:gd name="connsiteX16" fmla="*/ 1271378 w 3787084"/>
              <a:gd name="connsiteY16" fmla="*/ 2130235 h 2130235"/>
              <a:gd name="connsiteX17" fmla="*/ 654625 w 3787084"/>
              <a:gd name="connsiteY17" fmla="*/ 2130235 h 2130235"/>
              <a:gd name="connsiteX18" fmla="*/ 0 w 3787084"/>
              <a:gd name="connsiteY18" fmla="*/ 2130235 h 2130235"/>
              <a:gd name="connsiteX19" fmla="*/ 0 w 3787084"/>
              <a:gd name="connsiteY19" fmla="*/ 1597676 h 2130235"/>
              <a:gd name="connsiteX20" fmla="*/ 0 w 3787084"/>
              <a:gd name="connsiteY20" fmla="*/ 1107722 h 2130235"/>
              <a:gd name="connsiteX21" fmla="*/ 0 w 3787084"/>
              <a:gd name="connsiteY21" fmla="*/ 553861 h 2130235"/>
              <a:gd name="connsiteX22" fmla="*/ 0 w 3787084"/>
              <a:gd name="connsiteY22" fmla="*/ 0 h 213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7084" h="2130235" extrusionOk="0">
                <a:moveTo>
                  <a:pt x="0" y="0"/>
                </a:moveTo>
                <a:cubicBezTo>
                  <a:pt x="220964" y="-16461"/>
                  <a:pt x="258447" y="38549"/>
                  <a:pt x="465270" y="0"/>
                </a:cubicBezTo>
                <a:cubicBezTo>
                  <a:pt x="672093" y="-38549"/>
                  <a:pt x="795782" y="15912"/>
                  <a:pt x="1082024" y="0"/>
                </a:cubicBezTo>
                <a:cubicBezTo>
                  <a:pt x="1368266" y="-15912"/>
                  <a:pt x="1371497" y="42536"/>
                  <a:pt x="1509423" y="0"/>
                </a:cubicBezTo>
                <a:cubicBezTo>
                  <a:pt x="1647349" y="-42536"/>
                  <a:pt x="1860934" y="10685"/>
                  <a:pt x="2088306" y="0"/>
                </a:cubicBezTo>
                <a:cubicBezTo>
                  <a:pt x="2315678" y="-10685"/>
                  <a:pt x="2398679" y="25032"/>
                  <a:pt x="2629318" y="0"/>
                </a:cubicBezTo>
                <a:cubicBezTo>
                  <a:pt x="2859957" y="-25032"/>
                  <a:pt x="2959080" y="50521"/>
                  <a:pt x="3056718" y="0"/>
                </a:cubicBezTo>
                <a:cubicBezTo>
                  <a:pt x="3154356" y="-50521"/>
                  <a:pt x="3580370" y="9161"/>
                  <a:pt x="3787084" y="0"/>
                </a:cubicBezTo>
                <a:cubicBezTo>
                  <a:pt x="3808057" y="179086"/>
                  <a:pt x="3781555" y="318777"/>
                  <a:pt x="3787084" y="489954"/>
                </a:cubicBezTo>
                <a:cubicBezTo>
                  <a:pt x="3792613" y="661131"/>
                  <a:pt x="3731631" y="780905"/>
                  <a:pt x="3787084" y="979908"/>
                </a:cubicBezTo>
                <a:cubicBezTo>
                  <a:pt x="3842537" y="1178911"/>
                  <a:pt x="3759754" y="1351760"/>
                  <a:pt x="3787084" y="1448560"/>
                </a:cubicBezTo>
                <a:cubicBezTo>
                  <a:pt x="3814414" y="1545360"/>
                  <a:pt x="3715421" y="1902494"/>
                  <a:pt x="3787084" y="2130235"/>
                </a:cubicBezTo>
                <a:cubicBezTo>
                  <a:pt x="3657123" y="2135174"/>
                  <a:pt x="3476387" y="2095151"/>
                  <a:pt x="3283943" y="2130235"/>
                </a:cubicBezTo>
                <a:cubicBezTo>
                  <a:pt x="3091499" y="2165319"/>
                  <a:pt x="3033332" y="2110435"/>
                  <a:pt x="2818673" y="2130235"/>
                </a:cubicBezTo>
                <a:cubicBezTo>
                  <a:pt x="2604014" y="2150035"/>
                  <a:pt x="2332272" y="2092251"/>
                  <a:pt x="2201919" y="2130235"/>
                </a:cubicBezTo>
                <a:cubicBezTo>
                  <a:pt x="2071566" y="2168219"/>
                  <a:pt x="1930393" y="2119595"/>
                  <a:pt x="1774519" y="2130235"/>
                </a:cubicBezTo>
                <a:cubicBezTo>
                  <a:pt x="1618645" y="2140875"/>
                  <a:pt x="1456232" y="2102874"/>
                  <a:pt x="1271378" y="2130235"/>
                </a:cubicBezTo>
                <a:cubicBezTo>
                  <a:pt x="1086524" y="2157596"/>
                  <a:pt x="907238" y="2129780"/>
                  <a:pt x="654625" y="2130235"/>
                </a:cubicBezTo>
                <a:cubicBezTo>
                  <a:pt x="402012" y="2130690"/>
                  <a:pt x="148068" y="2069088"/>
                  <a:pt x="0" y="2130235"/>
                </a:cubicBezTo>
                <a:cubicBezTo>
                  <a:pt x="-47623" y="1942237"/>
                  <a:pt x="62176" y="1708715"/>
                  <a:pt x="0" y="1597676"/>
                </a:cubicBezTo>
                <a:cubicBezTo>
                  <a:pt x="-62176" y="1486637"/>
                  <a:pt x="57851" y="1211043"/>
                  <a:pt x="0" y="1107722"/>
                </a:cubicBezTo>
                <a:cubicBezTo>
                  <a:pt x="-57851" y="1004401"/>
                  <a:pt x="65170" y="793508"/>
                  <a:pt x="0" y="553861"/>
                </a:cubicBezTo>
                <a:cubicBezTo>
                  <a:pt x="-65170" y="314214"/>
                  <a:pt x="62009" y="14740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095B0B2-D028-3B34-737D-A73CC8D383FC}"/>
              </a:ext>
            </a:extLst>
          </p:cNvPr>
          <p:cNvSpPr/>
          <p:nvPr/>
        </p:nvSpPr>
        <p:spPr>
          <a:xfrm>
            <a:off x="482272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A) Real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E1463A-9DB8-0FE7-AFD7-0AF62927762C}"/>
              </a:ext>
            </a:extLst>
          </p:cNvPr>
          <p:cNvSpPr/>
          <p:nvPr/>
        </p:nvSpPr>
        <p:spPr>
          <a:xfrm>
            <a:off x="4871058" y="416593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B) Regal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FF4-28C2-4A39-AF63-8847B9DB7781}"/>
              </a:ext>
            </a:extLst>
          </p:cNvPr>
          <p:cNvSpPr/>
          <p:nvPr/>
        </p:nvSpPr>
        <p:spPr>
          <a:xfrm>
            <a:off x="482272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C) Winner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8FA71E-9E4F-3A21-F43F-5AAAF68B7EE7}"/>
              </a:ext>
            </a:extLst>
          </p:cNvPr>
          <p:cNvSpPr/>
          <p:nvPr/>
        </p:nvSpPr>
        <p:spPr>
          <a:xfrm>
            <a:off x="4871058" y="5067446"/>
            <a:ext cx="3720668" cy="593858"/>
          </a:xfrm>
          <a:custGeom>
            <a:avLst/>
            <a:gdLst>
              <a:gd name="connsiteX0" fmla="*/ 0 w 3720668"/>
              <a:gd name="connsiteY0" fmla="*/ 0 h 593858"/>
              <a:gd name="connsiteX1" fmla="*/ 582905 w 3720668"/>
              <a:gd name="connsiteY1" fmla="*/ 0 h 593858"/>
              <a:gd name="connsiteX2" fmla="*/ 1091396 w 3720668"/>
              <a:gd name="connsiteY2" fmla="*/ 0 h 593858"/>
              <a:gd name="connsiteX3" fmla="*/ 1785921 w 3720668"/>
              <a:gd name="connsiteY3" fmla="*/ 0 h 593858"/>
              <a:gd name="connsiteX4" fmla="*/ 2331619 w 3720668"/>
              <a:gd name="connsiteY4" fmla="*/ 0 h 593858"/>
              <a:gd name="connsiteX5" fmla="*/ 2914523 w 3720668"/>
              <a:gd name="connsiteY5" fmla="*/ 0 h 593858"/>
              <a:gd name="connsiteX6" fmla="*/ 3720668 w 3720668"/>
              <a:gd name="connsiteY6" fmla="*/ 0 h 593858"/>
              <a:gd name="connsiteX7" fmla="*/ 3720668 w 3720668"/>
              <a:gd name="connsiteY7" fmla="*/ 593858 h 593858"/>
              <a:gd name="connsiteX8" fmla="*/ 3174970 w 3720668"/>
              <a:gd name="connsiteY8" fmla="*/ 593858 h 593858"/>
              <a:gd name="connsiteX9" fmla="*/ 2629272 w 3720668"/>
              <a:gd name="connsiteY9" fmla="*/ 593858 h 593858"/>
              <a:gd name="connsiteX10" fmla="*/ 2083574 w 3720668"/>
              <a:gd name="connsiteY10" fmla="*/ 593858 h 593858"/>
              <a:gd name="connsiteX11" fmla="*/ 1389049 w 3720668"/>
              <a:gd name="connsiteY11" fmla="*/ 593858 h 593858"/>
              <a:gd name="connsiteX12" fmla="*/ 843351 w 3720668"/>
              <a:gd name="connsiteY12" fmla="*/ 593858 h 593858"/>
              <a:gd name="connsiteX13" fmla="*/ 0 w 3720668"/>
              <a:gd name="connsiteY13" fmla="*/ 593858 h 593858"/>
              <a:gd name="connsiteX14" fmla="*/ 0 w 3720668"/>
              <a:gd name="connsiteY14" fmla="*/ 0 h 5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668" h="593858" fill="none" extrusionOk="0">
                <a:moveTo>
                  <a:pt x="0" y="0"/>
                </a:moveTo>
                <a:cubicBezTo>
                  <a:pt x="117953" y="-12288"/>
                  <a:pt x="370694" y="-19144"/>
                  <a:pt x="582905" y="0"/>
                </a:cubicBezTo>
                <a:cubicBezTo>
                  <a:pt x="795117" y="19144"/>
                  <a:pt x="947461" y="9457"/>
                  <a:pt x="1091396" y="0"/>
                </a:cubicBezTo>
                <a:cubicBezTo>
                  <a:pt x="1235331" y="-9457"/>
                  <a:pt x="1557199" y="9682"/>
                  <a:pt x="1785921" y="0"/>
                </a:cubicBezTo>
                <a:cubicBezTo>
                  <a:pt x="2014644" y="-9682"/>
                  <a:pt x="2136710" y="15788"/>
                  <a:pt x="2331619" y="0"/>
                </a:cubicBezTo>
                <a:cubicBezTo>
                  <a:pt x="2526528" y="-15788"/>
                  <a:pt x="2629052" y="-20458"/>
                  <a:pt x="2914523" y="0"/>
                </a:cubicBezTo>
                <a:cubicBezTo>
                  <a:pt x="3199994" y="20458"/>
                  <a:pt x="3362369" y="-6168"/>
                  <a:pt x="3720668" y="0"/>
                </a:cubicBezTo>
                <a:cubicBezTo>
                  <a:pt x="3706312" y="154988"/>
                  <a:pt x="3691714" y="321352"/>
                  <a:pt x="3720668" y="593858"/>
                </a:cubicBezTo>
                <a:cubicBezTo>
                  <a:pt x="3590860" y="579234"/>
                  <a:pt x="3341627" y="620469"/>
                  <a:pt x="3174970" y="593858"/>
                </a:cubicBezTo>
                <a:cubicBezTo>
                  <a:pt x="3008313" y="567247"/>
                  <a:pt x="2751395" y="614759"/>
                  <a:pt x="2629272" y="593858"/>
                </a:cubicBezTo>
                <a:cubicBezTo>
                  <a:pt x="2507149" y="572957"/>
                  <a:pt x="2325750" y="573692"/>
                  <a:pt x="2083574" y="593858"/>
                </a:cubicBezTo>
                <a:cubicBezTo>
                  <a:pt x="1841398" y="614024"/>
                  <a:pt x="1594870" y="562575"/>
                  <a:pt x="1389049" y="593858"/>
                </a:cubicBezTo>
                <a:cubicBezTo>
                  <a:pt x="1183229" y="625141"/>
                  <a:pt x="1072439" y="608227"/>
                  <a:pt x="843351" y="593858"/>
                </a:cubicBezTo>
                <a:cubicBezTo>
                  <a:pt x="614263" y="579489"/>
                  <a:pt x="169829" y="610575"/>
                  <a:pt x="0" y="593858"/>
                </a:cubicBezTo>
                <a:cubicBezTo>
                  <a:pt x="-9571" y="391335"/>
                  <a:pt x="22554" y="197532"/>
                  <a:pt x="0" y="0"/>
                </a:cubicBezTo>
                <a:close/>
              </a:path>
              <a:path w="3720668" h="593858" stroke="0" extrusionOk="0">
                <a:moveTo>
                  <a:pt x="0" y="0"/>
                </a:moveTo>
                <a:cubicBezTo>
                  <a:pt x="215958" y="17941"/>
                  <a:pt x="453166" y="-9213"/>
                  <a:pt x="694525" y="0"/>
                </a:cubicBezTo>
                <a:cubicBezTo>
                  <a:pt x="935885" y="9213"/>
                  <a:pt x="1041696" y="12791"/>
                  <a:pt x="1240223" y="0"/>
                </a:cubicBezTo>
                <a:cubicBezTo>
                  <a:pt x="1438750" y="-12791"/>
                  <a:pt x="1646482" y="18605"/>
                  <a:pt x="1823127" y="0"/>
                </a:cubicBezTo>
                <a:cubicBezTo>
                  <a:pt x="1999772" y="-18605"/>
                  <a:pt x="2249491" y="16046"/>
                  <a:pt x="2368825" y="0"/>
                </a:cubicBezTo>
                <a:cubicBezTo>
                  <a:pt x="2488159" y="-16046"/>
                  <a:pt x="2697833" y="6381"/>
                  <a:pt x="2877317" y="0"/>
                </a:cubicBezTo>
                <a:cubicBezTo>
                  <a:pt x="3056801" y="-6381"/>
                  <a:pt x="3399279" y="28897"/>
                  <a:pt x="3720668" y="0"/>
                </a:cubicBezTo>
                <a:cubicBezTo>
                  <a:pt x="3732168" y="287529"/>
                  <a:pt x="3747636" y="364866"/>
                  <a:pt x="3720668" y="593858"/>
                </a:cubicBezTo>
                <a:cubicBezTo>
                  <a:pt x="3446798" y="567164"/>
                  <a:pt x="3300596" y="572877"/>
                  <a:pt x="3026143" y="593858"/>
                </a:cubicBezTo>
                <a:cubicBezTo>
                  <a:pt x="2751690" y="614839"/>
                  <a:pt x="2710722" y="613289"/>
                  <a:pt x="2406032" y="593858"/>
                </a:cubicBezTo>
                <a:cubicBezTo>
                  <a:pt x="2101342" y="574427"/>
                  <a:pt x="1962163" y="614061"/>
                  <a:pt x="1823127" y="593858"/>
                </a:cubicBezTo>
                <a:cubicBezTo>
                  <a:pt x="1684091" y="573655"/>
                  <a:pt x="1475439" y="606700"/>
                  <a:pt x="1314636" y="593858"/>
                </a:cubicBezTo>
                <a:cubicBezTo>
                  <a:pt x="1153833" y="581016"/>
                  <a:pt x="968056" y="574771"/>
                  <a:pt x="694525" y="593858"/>
                </a:cubicBezTo>
                <a:cubicBezTo>
                  <a:pt x="420994" y="612945"/>
                  <a:pt x="328467" y="597231"/>
                  <a:pt x="0" y="593858"/>
                </a:cubicBezTo>
                <a:cubicBezTo>
                  <a:pt x="-25765" y="378556"/>
                  <a:pt x="20577" y="199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D) Royal</a:t>
            </a:r>
          </a:p>
        </p:txBody>
      </p:sp>
      <p:pic>
        <p:nvPicPr>
          <p:cNvPr id="71" name="Picture 4" descr="Staff Meeting Font Generator Preview">
            <a:extLst>
              <a:ext uri="{FF2B5EF4-FFF2-40B4-BE49-F238E27FC236}">
                <a16:creationId xmlns:a16="http://schemas.microsoft.com/office/drawing/2014/main" id="{C69672B3-3158-A59F-78E4-A343919C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9" y="1152519"/>
            <a:ext cx="3676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8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2854</TotalTime>
  <Words>1370</Words>
  <Application>Microsoft Office PowerPoint</Application>
  <PresentationFormat>On-screen Show (4:3)</PresentationFormat>
  <Paragraphs>360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</vt:lpstr>
      <vt:lpstr>Calibri</vt:lpstr>
      <vt:lpstr>Calibri Light</vt:lpstr>
      <vt:lpstr>Dreaming Outloud Pro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tarahope663@gmail.com</dc:creator>
  <cp:lastModifiedBy>Nicky Rogers</cp:lastModifiedBy>
  <cp:revision>32</cp:revision>
  <dcterms:created xsi:type="dcterms:W3CDTF">2022-03-30T13:29:37Z</dcterms:created>
  <dcterms:modified xsi:type="dcterms:W3CDTF">2024-09-20T11:29:30Z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43c150b-ab35-4ed8-ad55-11c9e8cb1149_Enabled">
    <vt:lpwstr>true</vt:lpwstr>
  </property>
  <property fmtid="{D5CDD505-2E9C-101B-9397-08002B2CF9AE}" pid="3" name="MSIP_Label_143c150b-ab35-4ed8-ad55-11c9e8cb1149_SetDate">
    <vt:lpwstr>2022-07-14T08:22:04Z</vt:lpwstr>
  </property>
  <property fmtid="{D5CDD505-2E9C-101B-9397-08002B2CF9AE}" pid="4" name="MSIP_Label_143c150b-ab35-4ed8-ad55-11c9e8cb1149_Method">
    <vt:lpwstr>Privileged</vt:lpwstr>
  </property>
  <property fmtid="{D5CDD505-2E9C-101B-9397-08002B2CF9AE}" pid="5" name="MSIP_Label_143c150b-ab35-4ed8-ad55-11c9e8cb1149_Name">
    <vt:lpwstr>Internal Use Only</vt:lpwstr>
  </property>
  <property fmtid="{D5CDD505-2E9C-101B-9397-08002B2CF9AE}" pid="6" name="MSIP_Label_143c150b-ab35-4ed8-ad55-11c9e8cb1149_SiteId">
    <vt:lpwstr>4fd5405e-de77-40d7-96fa-5baad666bde2</vt:lpwstr>
  </property>
  <property fmtid="{D5CDD505-2E9C-101B-9397-08002B2CF9AE}" pid="7" name="MSIP_Label_143c150b-ab35-4ed8-ad55-11c9e8cb1149_ActionId">
    <vt:lpwstr>88bf1b5e-f0a7-48ec-84e3-06972abe6e6b</vt:lpwstr>
  </property>
  <property fmtid="{D5CDD505-2E9C-101B-9397-08002B2CF9AE}" pid="8" name="MSIP_Label_143c150b-ab35-4ed8-ad55-11c9e8cb1149_ContentBits">
    <vt:lpwstr>0</vt:lpwstr>
  </property>
</Properties>
</file>